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69" r:id="rId3"/>
  </p:sldMasterIdLst>
  <p:notesMasterIdLst>
    <p:notesMasterId r:id="rId19"/>
  </p:notesMasterIdLst>
  <p:sldIdLst>
    <p:sldId id="256" r:id="rId4"/>
    <p:sldId id="262" r:id="rId5"/>
    <p:sldId id="260" r:id="rId6"/>
    <p:sldId id="263" r:id="rId7"/>
    <p:sldId id="264" r:id="rId8"/>
    <p:sldId id="265" r:id="rId9"/>
    <p:sldId id="257" r:id="rId10"/>
    <p:sldId id="267" r:id="rId11"/>
    <p:sldId id="269" r:id="rId12"/>
    <p:sldId id="266" r:id="rId13"/>
    <p:sldId id="258" r:id="rId14"/>
    <p:sldId id="268" r:id="rId15"/>
    <p:sldId id="270" r:id="rId16"/>
    <p:sldId id="271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22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3F87B4-4BCA-3F44-A248-537305E09519}" type="doc">
      <dgm:prSet loTypeId="urn:microsoft.com/office/officeart/2005/8/layout/venn1" loCatId="" qsTypeId="urn:microsoft.com/office/officeart/2005/8/quickstyle/simple5" qsCatId="simple" csTypeId="urn:microsoft.com/office/officeart/2005/8/colors/accent2_4" csCatId="accent2" phldr="1"/>
      <dgm:spPr/>
    </dgm:pt>
    <dgm:pt modelId="{11A76A1C-15C5-574F-8F28-8F2E23FA3CB0}">
      <dgm:prSet phldrT="[Text]"/>
      <dgm:spPr/>
      <dgm:t>
        <a:bodyPr/>
        <a:lstStyle/>
        <a:p>
          <a:r>
            <a:rPr lang="en-US" dirty="0" smtClean="0"/>
            <a:t>Huge Problem</a:t>
          </a:r>
          <a:endParaRPr lang="en-US" dirty="0"/>
        </a:p>
      </dgm:t>
    </dgm:pt>
    <dgm:pt modelId="{430DBADF-3D3E-F24C-9686-D703DD2ADFF9}" type="parTrans" cxnId="{80C9CB83-DD2F-B442-9403-4A6F246F134E}">
      <dgm:prSet/>
      <dgm:spPr/>
      <dgm:t>
        <a:bodyPr/>
        <a:lstStyle/>
        <a:p>
          <a:endParaRPr lang="en-US"/>
        </a:p>
      </dgm:t>
    </dgm:pt>
    <dgm:pt modelId="{B9F743BF-5872-5248-AC6B-D3546BA04AFE}" type="sibTrans" cxnId="{80C9CB83-DD2F-B442-9403-4A6F246F134E}">
      <dgm:prSet/>
      <dgm:spPr/>
      <dgm:t>
        <a:bodyPr/>
        <a:lstStyle/>
        <a:p>
          <a:endParaRPr lang="en-US"/>
        </a:p>
      </dgm:t>
    </dgm:pt>
    <dgm:pt modelId="{B1AADC67-CD1C-6645-90AF-B22832578534}">
      <dgm:prSet phldrT="[Text]"/>
      <dgm:spPr/>
      <dgm:t>
        <a:bodyPr/>
        <a:lstStyle/>
        <a:p>
          <a:r>
            <a:rPr lang="en-US" dirty="0" smtClean="0"/>
            <a:t>Breakthrough Technology</a:t>
          </a:r>
          <a:endParaRPr lang="en-US" dirty="0"/>
        </a:p>
      </dgm:t>
    </dgm:pt>
    <dgm:pt modelId="{7820E23F-6B55-024E-9587-9EE19A8698FF}" type="parTrans" cxnId="{9AC985AD-088A-F643-8F12-767084423D5A}">
      <dgm:prSet/>
      <dgm:spPr/>
      <dgm:t>
        <a:bodyPr/>
        <a:lstStyle/>
        <a:p>
          <a:endParaRPr lang="en-US"/>
        </a:p>
      </dgm:t>
    </dgm:pt>
    <dgm:pt modelId="{A0DA0911-9B19-0A42-BCE5-FD0BFC869303}" type="sibTrans" cxnId="{9AC985AD-088A-F643-8F12-767084423D5A}">
      <dgm:prSet/>
      <dgm:spPr/>
      <dgm:t>
        <a:bodyPr/>
        <a:lstStyle/>
        <a:p>
          <a:endParaRPr lang="en-US"/>
        </a:p>
      </dgm:t>
    </dgm:pt>
    <dgm:pt modelId="{B3FF6176-750C-7544-B45C-504DCFCD0E4A}">
      <dgm:prSet phldrT="[Text]"/>
      <dgm:spPr/>
      <dgm:t>
        <a:bodyPr/>
        <a:lstStyle/>
        <a:p>
          <a:r>
            <a:rPr lang="en-US" dirty="0" smtClean="0"/>
            <a:t>Radical Solution</a:t>
          </a:r>
          <a:endParaRPr lang="en-US" dirty="0"/>
        </a:p>
      </dgm:t>
    </dgm:pt>
    <dgm:pt modelId="{B0920119-CC52-1644-971E-D7BB38520524}" type="parTrans" cxnId="{85DF1480-8865-CC46-8D19-6CCF8EC13CCE}">
      <dgm:prSet/>
      <dgm:spPr/>
      <dgm:t>
        <a:bodyPr/>
        <a:lstStyle/>
        <a:p>
          <a:endParaRPr lang="en-US"/>
        </a:p>
      </dgm:t>
    </dgm:pt>
    <dgm:pt modelId="{FD4555F4-3941-CA44-A17B-81A970313847}" type="sibTrans" cxnId="{85DF1480-8865-CC46-8D19-6CCF8EC13CCE}">
      <dgm:prSet/>
      <dgm:spPr/>
      <dgm:t>
        <a:bodyPr/>
        <a:lstStyle/>
        <a:p>
          <a:endParaRPr lang="en-US"/>
        </a:p>
      </dgm:t>
    </dgm:pt>
    <dgm:pt modelId="{DDFF4D36-3C98-7D48-B825-7FCC2B435010}" type="pres">
      <dgm:prSet presAssocID="{233F87B4-4BCA-3F44-A248-537305E09519}" presName="compositeShape" presStyleCnt="0">
        <dgm:presLayoutVars>
          <dgm:chMax val="7"/>
          <dgm:dir/>
          <dgm:resizeHandles val="exact"/>
        </dgm:presLayoutVars>
      </dgm:prSet>
      <dgm:spPr/>
    </dgm:pt>
    <dgm:pt modelId="{46E876ED-AC2C-5447-8CCB-41A67D9C6598}" type="pres">
      <dgm:prSet presAssocID="{11A76A1C-15C5-574F-8F28-8F2E23FA3CB0}" presName="circ1" presStyleLbl="vennNode1" presStyleIdx="0" presStyleCnt="3"/>
      <dgm:spPr/>
      <dgm:t>
        <a:bodyPr/>
        <a:lstStyle/>
        <a:p>
          <a:endParaRPr lang="en-US"/>
        </a:p>
      </dgm:t>
    </dgm:pt>
    <dgm:pt modelId="{87633281-56BE-E646-B0EF-05503C778A1E}" type="pres">
      <dgm:prSet presAssocID="{11A76A1C-15C5-574F-8F28-8F2E23FA3CB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09258-CB81-6743-8A39-04755784F636}" type="pres">
      <dgm:prSet presAssocID="{B1AADC67-CD1C-6645-90AF-B22832578534}" presName="circ2" presStyleLbl="vennNode1" presStyleIdx="1" presStyleCnt="3"/>
      <dgm:spPr/>
      <dgm:t>
        <a:bodyPr/>
        <a:lstStyle/>
        <a:p>
          <a:endParaRPr lang="en-US"/>
        </a:p>
      </dgm:t>
    </dgm:pt>
    <dgm:pt modelId="{4769A8F2-2DC5-DD44-838B-D1A82D84706B}" type="pres">
      <dgm:prSet presAssocID="{B1AADC67-CD1C-6645-90AF-B228325785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28978-3F50-DB4F-8A55-E953FB2E457C}" type="pres">
      <dgm:prSet presAssocID="{B3FF6176-750C-7544-B45C-504DCFCD0E4A}" presName="circ3" presStyleLbl="vennNode1" presStyleIdx="2" presStyleCnt="3"/>
      <dgm:spPr/>
      <dgm:t>
        <a:bodyPr/>
        <a:lstStyle/>
        <a:p>
          <a:endParaRPr lang="en-US"/>
        </a:p>
      </dgm:t>
    </dgm:pt>
    <dgm:pt modelId="{202EB1DB-838D-964D-BC8A-81C4AB34C9F3}" type="pres">
      <dgm:prSet presAssocID="{B3FF6176-750C-7544-B45C-504DCFCD0E4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EEBE7E-EB54-7D46-997F-5AE6CC895A89}" type="presOf" srcId="{11A76A1C-15C5-574F-8F28-8F2E23FA3CB0}" destId="{87633281-56BE-E646-B0EF-05503C778A1E}" srcOrd="1" destOrd="0" presId="urn:microsoft.com/office/officeart/2005/8/layout/venn1"/>
    <dgm:cxn modelId="{80C9CB83-DD2F-B442-9403-4A6F246F134E}" srcId="{233F87B4-4BCA-3F44-A248-537305E09519}" destId="{11A76A1C-15C5-574F-8F28-8F2E23FA3CB0}" srcOrd="0" destOrd="0" parTransId="{430DBADF-3D3E-F24C-9686-D703DD2ADFF9}" sibTransId="{B9F743BF-5872-5248-AC6B-D3546BA04AFE}"/>
    <dgm:cxn modelId="{19755D79-216A-344B-BC80-9DB139249D52}" type="presOf" srcId="{B3FF6176-750C-7544-B45C-504DCFCD0E4A}" destId="{202EB1DB-838D-964D-BC8A-81C4AB34C9F3}" srcOrd="1" destOrd="0" presId="urn:microsoft.com/office/officeart/2005/8/layout/venn1"/>
    <dgm:cxn modelId="{45D72ADB-0772-6F46-8C27-DFDF00157894}" type="presOf" srcId="{11A76A1C-15C5-574F-8F28-8F2E23FA3CB0}" destId="{46E876ED-AC2C-5447-8CCB-41A67D9C6598}" srcOrd="0" destOrd="0" presId="urn:microsoft.com/office/officeart/2005/8/layout/venn1"/>
    <dgm:cxn modelId="{D8728913-5B21-A64C-B218-31C7480FBD90}" type="presOf" srcId="{233F87B4-4BCA-3F44-A248-537305E09519}" destId="{DDFF4D36-3C98-7D48-B825-7FCC2B435010}" srcOrd="0" destOrd="0" presId="urn:microsoft.com/office/officeart/2005/8/layout/venn1"/>
    <dgm:cxn modelId="{9AC985AD-088A-F643-8F12-767084423D5A}" srcId="{233F87B4-4BCA-3F44-A248-537305E09519}" destId="{B1AADC67-CD1C-6645-90AF-B22832578534}" srcOrd="1" destOrd="0" parTransId="{7820E23F-6B55-024E-9587-9EE19A8698FF}" sibTransId="{A0DA0911-9B19-0A42-BCE5-FD0BFC869303}"/>
    <dgm:cxn modelId="{EB0895F3-8C4B-DD41-A7AA-E3FF91DE0FFB}" type="presOf" srcId="{B1AADC67-CD1C-6645-90AF-B22832578534}" destId="{4769A8F2-2DC5-DD44-838B-D1A82D84706B}" srcOrd="1" destOrd="0" presId="urn:microsoft.com/office/officeart/2005/8/layout/venn1"/>
    <dgm:cxn modelId="{5DF97EFB-347F-B040-B8C9-7D90AED978AD}" type="presOf" srcId="{B1AADC67-CD1C-6645-90AF-B22832578534}" destId="{72109258-CB81-6743-8A39-04755784F636}" srcOrd="0" destOrd="0" presId="urn:microsoft.com/office/officeart/2005/8/layout/venn1"/>
    <dgm:cxn modelId="{8279E8AA-9456-E745-9C37-D1337D35C626}" type="presOf" srcId="{B3FF6176-750C-7544-B45C-504DCFCD0E4A}" destId="{73728978-3F50-DB4F-8A55-E953FB2E457C}" srcOrd="0" destOrd="0" presId="urn:microsoft.com/office/officeart/2005/8/layout/venn1"/>
    <dgm:cxn modelId="{85DF1480-8865-CC46-8D19-6CCF8EC13CCE}" srcId="{233F87B4-4BCA-3F44-A248-537305E09519}" destId="{B3FF6176-750C-7544-B45C-504DCFCD0E4A}" srcOrd="2" destOrd="0" parTransId="{B0920119-CC52-1644-971E-D7BB38520524}" sibTransId="{FD4555F4-3941-CA44-A17B-81A970313847}"/>
    <dgm:cxn modelId="{66A7AC61-03C9-9C40-9168-DDA8B6D309AB}" type="presParOf" srcId="{DDFF4D36-3C98-7D48-B825-7FCC2B435010}" destId="{46E876ED-AC2C-5447-8CCB-41A67D9C6598}" srcOrd="0" destOrd="0" presId="urn:microsoft.com/office/officeart/2005/8/layout/venn1"/>
    <dgm:cxn modelId="{CD090C6D-3D86-E941-8F81-13F4548B2BF2}" type="presParOf" srcId="{DDFF4D36-3C98-7D48-B825-7FCC2B435010}" destId="{87633281-56BE-E646-B0EF-05503C778A1E}" srcOrd="1" destOrd="0" presId="urn:microsoft.com/office/officeart/2005/8/layout/venn1"/>
    <dgm:cxn modelId="{DEDD6F70-2B73-2346-A942-5D31567FB459}" type="presParOf" srcId="{DDFF4D36-3C98-7D48-B825-7FCC2B435010}" destId="{72109258-CB81-6743-8A39-04755784F636}" srcOrd="2" destOrd="0" presId="urn:microsoft.com/office/officeart/2005/8/layout/venn1"/>
    <dgm:cxn modelId="{4269E58E-6A4F-D748-AAA2-975FB973E3E8}" type="presParOf" srcId="{DDFF4D36-3C98-7D48-B825-7FCC2B435010}" destId="{4769A8F2-2DC5-DD44-838B-D1A82D84706B}" srcOrd="3" destOrd="0" presId="urn:microsoft.com/office/officeart/2005/8/layout/venn1"/>
    <dgm:cxn modelId="{1CAC2FF2-6DC1-F344-AB40-394E4C4A5BC0}" type="presParOf" srcId="{DDFF4D36-3C98-7D48-B825-7FCC2B435010}" destId="{73728978-3F50-DB4F-8A55-E953FB2E457C}" srcOrd="4" destOrd="0" presId="urn:microsoft.com/office/officeart/2005/8/layout/venn1"/>
    <dgm:cxn modelId="{A594EA1F-C941-AB48-87F9-4A7A4EABCE4A}" type="presParOf" srcId="{DDFF4D36-3C98-7D48-B825-7FCC2B435010}" destId="{202EB1DB-838D-964D-BC8A-81C4AB34C9F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A0F618-7594-4B4C-B40B-896761F72823}" type="doc">
      <dgm:prSet loTypeId="urn:microsoft.com/office/officeart/2005/8/layout/venn1" loCatId="" qsTypeId="urn:microsoft.com/office/officeart/2005/8/quickstyle/simple5" qsCatId="simple" csTypeId="urn:microsoft.com/office/officeart/2005/8/colors/accent1_2" csCatId="accent1" phldr="1"/>
      <dgm:spPr/>
    </dgm:pt>
    <dgm:pt modelId="{4816D1D5-3A8E-2C44-B85E-8EBCC2D5D981}">
      <dgm:prSet phldrT="[Text]"/>
      <dgm:spPr/>
      <dgm:t>
        <a:bodyPr/>
        <a:lstStyle/>
        <a:p>
          <a:r>
            <a:rPr lang="en-US" dirty="0" smtClean="0"/>
            <a:t>Municipality</a:t>
          </a:r>
          <a:endParaRPr lang="en-US" dirty="0"/>
        </a:p>
      </dgm:t>
    </dgm:pt>
    <dgm:pt modelId="{481C655B-6A18-B947-AAF9-A2D2E5B9A126}" type="parTrans" cxnId="{FA672919-C107-574D-9386-42DFC1BA0219}">
      <dgm:prSet/>
      <dgm:spPr/>
      <dgm:t>
        <a:bodyPr/>
        <a:lstStyle/>
        <a:p>
          <a:endParaRPr lang="en-US"/>
        </a:p>
      </dgm:t>
    </dgm:pt>
    <dgm:pt modelId="{A2E97916-4084-1F43-8637-802AB64205E9}" type="sibTrans" cxnId="{FA672919-C107-574D-9386-42DFC1BA0219}">
      <dgm:prSet/>
      <dgm:spPr/>
      <dgm:t>
        <a:bodyPr/>
        <a:lstStyle/>
        <a:p>
          <a:endParaRPr lang="en-US"/>
        </a:p>
      </dgm:t>
    </dgm:pt>
    <dgm:pt modelId="{D832B588-3A0A-864A-89AE-E521F635A5CA}">
      <dgm:prSet phldrT="[Text]"/>
      <dgm:spPr/>
      <dgm:t>
        <a:bodyPr/>
        <a:lstStyle/>
        <a:p>
          <a:r>
            <a:rPr lang="en-US" dirty="0" smtClean="0"/>
            <a:t>Business</a:t>
          </a:r>
          <a:endParaRPr lang="en-US" dirty="0"/>
        </a:p>
      </dgm:t>
    </dgm:pt>
    <dgm:pt modelId="{1EC867FF-5E24-E148-ACE5-D9017A3DDF9A}" type="parTrans" cxnId="{FE03D609-DD54-4643-8706-D358C46BAE50}">
      <dgm:prSet/>
      <dgm:spPr/>
      <dgm:t>
        <a:bodyPr/>
        <a:lstStyle/>
        <a:p>
          <a:endParaRPr lang="en-US"/>
        </a:p>
      </dgm:t>
    </dgm:pt>
    <dgm:pt modelId="{488994CF-3D9C-7A43-B2BB-E6BCFBB7E898}" type="sibTrans" cxnId="{FE03D609-DD54-4643-8706-D358C46BAE50}">
      <dgm:prSet/>
      <dgm:spPr/>
      <dgm:t>
        <a:bodyPr/>
        <a:lstStyle/>
        <a:p>
          <a:endParaRPr lang="en-US"/>
        </a:p>
      </dgm:t>
    </dgm:pt>
    <dgm:pt modelId="{C1EB68AB-08B8-224A-A2D2-653556DF9695}">
      <dgm:prSet phldrT="[Text]"/>
      <dgm:spPr/>
      <dgm:t>
        <a:bodyPr/>
        <a:lstStyle/>
        <a:p>
          <a:r>
            <a:rPr lang="en-US" dirty="0" smtClean="0"/>
            <a:t>Education</a:t>
          </a:r>
          <a:endParaRPr lang="en-US" dirty="0"/>
        </a:p>
      </dgm:t>
    </dgm:pt>
    <dgm:pt modelId="{94ADA51A-38C0-944B-BAFE-C969A60E5FCE}" type="parTrans" cxnId="{29A4242B-0338-5D47-BF12-0190D97BDEE5}">
      <dgm:prSet/>
      <dgm:spPr/>
      <dgm:t>
        <a:bodyPr/>
        <a:lstStyle/>
        <a:p>
          <a:endParaRPr lang="en-US"/>
        </a:p>
      </dgm:t>
    </dgm:pt>
    <dgm:pt modelId="{0F9B8A17-AD0F-DD46-9419-906CEF45551B}" type="sibTrans" cxnId="{29A4242B-0338-5D47-BF12-0190D97BDEE5}">
      <dgm:prSet/>
      <dgm:spPr/>
      <dgm:t>
        <a:bodyPr/>
        <a:lstStyle/>
        <a:p>
          <a:endParaRPr lang="en-US"/>
        </a:p>
      </dgm:t>
    </dgm:pt>
    <dgm:pt modelId="{7F32179F-F44C-E24F-8669-CF890519BE83}">
      <dgm:prSet phldrT="[Text]"/>
      <dgm:spPr/>
      <dgm:t>
        <a:bodyPr/>
        <a:lstStyle/>
        <a:p>
          <a:r>
            <a:rPr lang="en-US" dirty="0" smtClean="0"/>
            <a:t>Health</a:t>
          </a:r>
          <a:endParaRPr lang="en-US" dirty="0"/>
        </a:p>
      </dgm:t>
    </dgm:pt>
    <dgm:pt modelId="{0908B261-A007-BE46-A471-46253CD5143F}" type="parTrans" cxnId="{B402092B-5196-884A-91F4-FA9A42213A0A}">
      <dgm:prSet/>
      <dgm:spPr/>
      <dgm:t>
        <a:bodyPr/>
        <a:lstStyle/>
        <a:p>
          <a:endParaRPr lang="en-US"/>
        </a:p>
      </dgm:t>
    </dgm:pt>
    <dgm:pt modelId="{82D0B2BE-F80C-2241-8848-7944D5CF12B9}" type="sibTrans" cxnId="{B402092B-5196-884A-91F4-FA9A42213A0A}">
      <dgm:prSet/>
      <dgm:spPr/>
      <dgm:t>
        <a:bodyPr/>
        <a:lstStyle/>
        <a:p>
          <a:endParaRPr lang="en-US"/>
        </a:p>
      </dgm:t>
    </dgm:pt>
    <dgm:pt modelId="{6EDEB8D4-E4B9-2348-9545-24A9D6655F8C}">
      <dgm:prSet phldrT="[Text]"/>
      <dgm:spPr/>
      <dgm:t>
        <a:bodyPr/>
        <a:lstStyle/>
        <a:p>
          <a:r>
            <a:rPr lang="en-US" dirty="0" smtClean="0"/>
            <a:t>Non-Profit</a:t>
          </a:r>
          <a:endParaRPr lang="en-US" dirty="0"/>
        </a:p>
      </dgm:t>
    </dgm:pt>
    <dgm:pt modelId="{28A33208-0CB6-8F44-B80E-4DE84E544E8B}" type="parTrans" cxnId="{9D8570C4-97CD-AB40-B6AB-0F7CC16A7A50}">
      <dgm:prSet/>
      <dgm:spPr/>
      <dgm:t>
        <a:bodyPr/>
        <a:lstStyle/>
        <a:p>
          <a:endParaRPr lang="en-US"/>
        </a:p>
      </dgm:t>
    </dgm:pt>
    <dgm:pt modelId="{92506E58-8F83-8846-AA7E-72B774681B0D}" type="sibTrans" cxnId="{9D8570C4-97CD-AB40-B6AB-0F7CC16A7A50}">
      <dgm:prSet/>
      <dgm:spPr/>
      <dgm:t>
        <a:bodyPr/>
        <a:lstStyle/>
        <a:p>
          <a:endParaRPr lang="en-US"/>
        </a:p>
      </dgm:t>
    </dgm:pt>
    <dgm:pt modelId="{1D8418CE-E69A-7F4C-92AE-338FF8AC4060}">
      <dgm:prSet phldrT="[Text]"/>
      <dgm:spPr/>
      <dgm:t>
        <a:bodyPr/>
        <a:lstStyle/>
        <a:p>
          <a:r>
            <a:rPr lang="en-US" dirty="0" smtClean="0"/>
            <a:t>Individuals</a:t>
          </a:r>
          <a:endParaRPr lang="en-US" dirty="0"/>
        </a:p>
      </dgm:t>
    </dgm:pt>
    <dgm:pt modelId="{CA995C5E-FA14-8049-80D9-CE224404FF56}" type="parTrans" cxnId="{390A01A5-8696-7F47-80A8-FBBB1F78DA22}">
      <dgm:prSet/>
      <dgm:spPr/>
      <dgm:t>
        <a:bodyPr/>
        <a:lstStyle/>
        <a:p>
          <a:endParaRPr lang="en-US"/>
        </a:p>
      </dgm:t>
    </dgm:pt>
    <dgm:pt modelId="{710C1536-1E02-B346-B211-E4660C3CCEAC}" type="sibTrans" cxnId="{390A01A5-8696-7F47-80A8-FBBB1F78DA22}">
      <dgm:prSet/>
      <dgm:spPr/>
      <dgm:t>
        <a:bodyPr/>
        <a:lstStyle/>
        <a:p>
          <a:endParaRPr lang="en-US"/>
        </a:p>
      </dgm:t>
    </dgm:pt>
    <dgm:pt modelId="{8D2E24D4-AF9B-1849-BF83-F3C37D32A983}">
      <dgm:prSet phldrT="[Text]"/>
      <dgm:spPr/>
      <dgm:t>
        <a:bodyPr/>
        <a:lstStyle/>
        <a:p>
          <a:r>
            <a:rPr lang="en-US" dirty="0" smtClean="0"/>
            <a:t>Transportation</a:t>
          </a:r>
          <a:endParaRPr lang="en-US" dirty="0"/>
        </a:p>
      </dgm:t>
    </dgm:pt>
    <dgm:pt modelId="{7C282E64-20A6-C940-9923-EF66BA89D0DC}" type="parTrans" cxnId="{3B30051C-A169-7045-8C5C-991ADC9E97F6}">
      <dgm:prSet/>
      <dgm:spPr/>
      <dgm:t>
        <a:bodyPr/>
        <a:lstStyle/>
        <a:p>
          <a:endParaRPr lang="en-US"/>
        </a:p>
      </dgm:t>
    </dgm:pt>
    <dgm:pt modelId="{ACD9C1A8-D28D-874C-A775-C07313AD64EA}" type="sibTrans" cxnId="{3B30051C-A169-7045-8C5C-991ADC9E97F6}">
      <dgm:prSet/>
      <dgm:spPr/>
      <dgm:t>
        <a:bodyPr/>
        <a:lstStyle/>
        <a:p>
          <a:endParaRPr lang="en-US"/>
        </a:p>
      </dgm:t>
    </dgm:pt>
    <dgm:pt modelId="{793F6035-3497-4A45-AD64-E57748C1D431}" type="pres">
      <dgm:prSet presAssocID="{35A0F618-7594-4B4C-B40B-896761F72823}" presName="compositeShape" presStyleCnt="0">
        <dgm:presLayoutVars>
          <dgm:chMax val="7"/>
          <dgm:dir/>
          <dgm:resizeHandles val="exact"/>
        </dgm:presLayoutVars>
      </dgm:prSet>
      <dgm:spPr/>
    </dgm:pt>
    <dgm:pt modelId="{D2D88DBA-ACC1-E742-8D33-3041E7B38DC2}" type="pres">
      <dgm:prSet presAssocID="{4816D1D5-3A8E-2C44-B85E-8EBCC2D5D981}" presName="circ1" presStyleLbl="vennNode1" presStyleIdx="0" presStyleCnt="7"/>
      <dgm:spPr/>
    </dgm:pt>
    <dgm:pt modelId="{A4AC761B-FD0A-4E40-896B-BF16C0C1C251}" type="pres">
      <dgm:prSet presAssocID="{4816D1D5-3A8E-2C44-B85E-8EBCC2D5D98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8D4C3-1A5D-B34D-8A9F-0FB8068C326A}" type="pres">
      <dgm:prSet presAssocID="{D832B588-3A0A-864A-89AE-E521F635A5CA}" presName="circ2" presStyleLbl="vennNode1" presStyleIdx="1" presStyleCnt="7"/>
      <dgm:spPr/>
      <dgm:t>
        <a:bodyPr/>
        <a:lstStyle/>
        <a:p>
          <a:endParaRPr lang="en-US"/>
        </a:p>
      </dgm:t>
    </dgm:pt>
    <dgm:pt modelId="{A67A7FD9-BC6D-AE4D-BE29-06CDE80890F1}" type="pres">
      <dgm:prSet presAssocID="{D832B588-3A0A-864A-89AE-E521F635A5C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F79CC-D23A-5648-9106-4FAF4E84B8E6}" type="pres">
      <dgm:prSet presAssocID="{C1EB68AB-08B8-224A-A2D2-653556DF9695}" presName="circ3" presStyleLbl="vennNode1" presStyleIdx="2" presStyleCnt="7"/>
      <dgm:spPr/>
      <dgm:t>
        <a:bodyPr/>
        <a:lstStyle/>
        <a:p>
          <a:endParaRPr lang="en-US"/>
        </a:p>
      </dgm:t>
    </dgm:pt>
    <dgm:pt modelId="{57794B01-0827-2F4F-9A94-BC4A4B5E4B0A}" type="pres">
      <dgm:prSet presAssocID="{C1EB68AB-08B8-224A-A2D2-653556DF969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71B58-FA08-AD47-BF74-21E04815142F}" type="pres">
      <dgm:prSet presAssocID="{7F32179F-F44C-E24F-8669-CF890519BE83}" presName="circ4" presStyleLbl="vennNode1" presStyleIdx="3" presStyleCnt="7"/>
      <dgm:spPr/>
    </dgm:pt>
    <dgm:pt modelId="{9F67A854-DBDF-724F-8050-43C513859202}" type="pres">
      <dgm:prSet presAssocID="{7F32179F-F44C-E24F-8669-CF890519BE8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BDA64-693E-8B49-8641-9DC7135B1179}" type="pres">
      <dgm:prSet presAssocID="{8D2E24D4-AF9B-1849-BF83-F3C37D32A983}" presName="circ5" presStyleLbl="vennNode1" presStyleIdx="4" presStyleCnt="7"/>
      <dgm:spPr/>
    </dgm:pt>
    <dgm:pt modelId="{967E6FDF-71B3-EE4E-88F0-A495C139B84B}" type="pres">
      <dgm:prSet presAssocID="{8D2E24D4-AF9B-1849-BF83-F3C37D32A98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01E67-9A59-1A4C-930C-EFF9D889D5CD}" type="pres">
      <dgm:prSet presAssocID="{6EDEB8D4-E4B9-2348-9545-24A9D6655F8C}" presName="circ6" presStyleLbl="vennNode1" presStyleIdx="5" presStyleCnt="7"/>
      <dgm:spPr/>
    </dgm:pt>
    <dgm:pt modelId="{985EC834-9371-0F42-8503-1AACF0CF493F}" type="pres">
      <dgm:prSet presAssocID="{6EDEB8D4-E4B9-2348-9545-24A9D6655F8C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F5413-BB78-C74F-B4BD-BB6B771ABEE7}" type="pres">
      <dgm:prSet presAssocID="{1D8418CE-E69A-7F4C-92AE-338FF8AC4060}" presName="circ7" presStyleLbl="vennNode1" presStyleIdx="6" presStyleCnt="7"/>
      <dgm:spPr/>
    </dgm:pt>
    <dgm:pt modelId="{A4355478-38FD-6244-BDC5-AB2751B19F40}" type="pres">
      <dgm:prSet presAssocID="{1D8418CE-E69A-7F4C-92AE-338FF8AC4060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042588-8DDF-3B4A-91B9-4EBC424EAFC7}" type="presOf" srcId="{35A0F618-7594-4B4C-B40B-896761F72823}" destId="{793F6035-3497-4A45-AD64-E57748C1D431}" srcOrd="0" destOrd="0" presId="urn:microsoft.com/office/officeart/2005/8/layout/venn1"/>
    <dgm:cxn modelId="{6A056AE4-C6A8-FC49-A3CB-4A377321ACBF}" type="presOf" srcId="{6EDEB8D4-E4B9-2348-9545-24A9D6655F8C}" destId="{985EC834-9371-0F42-8503-1AACF0CF493F}" srcOrd="0" destOrd="0" presId="urn:microsoft.com/office/officeart/2005/8/layout/venn1"/>
    <dgm:cxn modelId="{390A01A5-8696-7F47-80A8-FBBB1F78DA22}" srcId="{35A0F618-7594-4B4C-B40B-896761F72823}" destId="{1D8418CE-E69A-7F4C-92AE-338FF8AC4060}" srcOrd="6" destOrd="0" parTransId="{CA995C5E-FA14-8049-80D9-CE224404FF56}" sibTransId="{710C1536-1E02-B346-B211-E4660C3CCEAC}"/>
    <dgm:cxn modelId="{FE03D609-DD54-4643-8706-D358C46BAE50}" srcId="{35A0F618-7594-4B4C-B40B-896761F72823}" destId="{D832B588-3A0A-864A-89AE-E521F635A5CA}" srcOrd="1" destOrd="0" parTransId="{1EC867FF-5E24-E148-ACE5-D9017A3DDF9A}" sibTransId="{488994CF-3D9C-7A43-B2BB-E6BCFBB7E898}"/>
    <dgm:cxn modelId="{B402092B-5196-884A-91F4-FA9A42213A0A}" srcId="{35A0F618-7594-4B4C-B40B-896761F72823}" destId="{7F32179F-F44C-E24F-8669-CF890519BE83}" srcOrd="3" destOrd="0" parTransId="{0908B261-A007-BE46-A471-46253CD5143F}" sibTransId="{82D0B2BE-F80C-2241-8848-7944D5CF12B9}"/>
    <dgm:cxn modelId="{8534761D-7F6F-CB4A-A240-3FA38CCF51AC}" type="presOf" srcId="{D832B588-3A0A-864A-89AE-E521F635A5CA}" destId="{A67A7FD9-BC6D-AE4D-BE29-06CDE80890F1}" srcOrd="0" destOrd="0" presId="urn:microsoft.com/office/officeart/2005/8/layout/venn1"/>
    <dgm:cxn modelId="{F1D97BA2-AFA8-AB44-9428-8D15F50BF2E6}" type="presOf" srcId="{C1EB68AB-08B8-224A-A2D2-653556DF9695}" destId="{57794B01-0827-2F4F-9A94-BC4A4B5E4B0A}" srcOrd="0" destOrd="0" presId="urn:microsoft.com/office/officeart/2005/8/layout/venn1"/>
    <dgm:cxn modelId="{5828532A-7164-034C-B2BB-4F5E9AAC0FCB}" type="presOf" srcId="{1D8418CE-E69A-7F4C-92AE-338FF8AC4060}" destId="{A4355478-38FD-6244-BDC5-AB2751B19F40}" srcOrd="0" destOrd="0" presId="urn:microsoft.com/office/officeart/2005/8/layout/venn1"/>
    <dgm:cxn modelId="{9D8570C4-97CD-AB40-B6AB-0F7CC16A7A50}" srcId="{35A0F618-7594-4B4C-B40B-896761F72823}" destId="{6EDEB8D4-E4B9-2348-9545-24A9D6655F8C}" srcOrd="5" destOrd="0" parTransId="{28A33208-0CB6-8F44-B80E-4DE84E544E8B}" sibTransId="{92506E58-8F83-8846-AA7E-72B774681B0D}"/>
    <dgm:cxn modelId="{4621A50E-270C-0449-B220-5856A5BC24AF}" type="presOf" srcId="{7F32179F-F44C-E24F-8669-CF890519BE83}" destId="{9F67A854-DBDF-724F-8050-43C513859202}" srcOrd="0" destOrd="0" presId="urn:microsoft.com/office/officeart/2005/8/layout/venn1"/>
    <dgm:cxn modelId="{FA672919-C107-574D-9386-42DFC1BA0219}" srcId="{35A0F618-7594-4B4C-B40B-896761F72823}" destId="{4816D1D5-3A8E-2C44-B85E-8EBCC2D5D981}" srcOrd="0" destOrd="0" parTransId="{481C655B-6A18-B947-AAF9-A2D2E5B9A126}" sibTransId="{A2E97916-4084-1F43-8637-802AB64205E9}"/>
    <dgm:cxn modelId="{B4AE0537-99AC-4848-A054-E3283C3F7FC1}" type="presOf" srcId="{8D2E24D4-AF9B-1849-BF83-F3C37D32A983}" destId="{967E6FDF-71B3-EE4E-88F0-A495C139B84B}" srcOrd="0" destOrd="0" presId="urn:microsoft.com/office/officeart/2005/8/layout/venn1"/>
    <dgm:cxn modelId="{FE79F157-8BA2-0A4C-8A35-3F3D0F221B9C}" type="presOf" srcId="{4816D1D5-3A8E-2C44-B85E-8EBCC2D5D981}" destId="{A4AC761B-FD0A-4E40-896B-BF16C0C1C251}" srcOrd="0" destOrd="0" presId="urn:microsoft.com/office/officeart/2005/8/layout/venn1"/>
    <dgm:cxn modelId="{3B30051C-A169-7045-8C5C-991ADC9E97F6}" srcId="{35A0F618-7594-4B4C-B40B-896761F72823}" destId="{8D2E24D4-AF9B-1849-BF83-F3C37D32A983}" srcOrd="4" destOrd="0" parTransId="{7C282E64-20A6-C940-9923-EF66BA89D0DC}" sibTransId="{ACD9C1A8-D28D-874C-A775-C07313AD64EA}"/>
    <dgm:cxn modelId="{29A4242B-0338-5D47-BF12-0190D97BDEE5}" srcId="{35A0F618-7594-4B4C-B40B-896761F72823}" destId="{C1EB68AB-08B8-224A-A2D2-653556DF9695}" srcOrd="2" destOrd="0" parTransId="{94ADA51A-38C0-944B-BAFE-C969A60E5FCE}" sibTransId="{0F9B8A17-AD0F-DD46-9419-906CEF45551B}"/>
    <dgm:cxn modelId="{39F14416-F2DF-1E47-9C17-04082C4A3FD7}" type="presParOf" srcId="{793F6035-3497-4A45-AD64-E57748C1D431}" destId="{D2D88DBA-ACC1-E742-8D33-3041E7B38DC2}" srcOrd="0" destOrd="0" presId="urn:microsoft.com/office/officeart/2005/8/layout/venn1"/>
    <dgm:cxn modelId="{6E8FBD25-C59F-6F47-8865-96E019B038AC}" type="presParOf" srcId="{793F6035-3497-4A45-AD64-E57748C1D431}" destId="{A4AC761B-FD0A-4E40-896B-BF16C0C1C251}" srcOrd="1" destOrd="0" presId="urn:microsoft.com/office/officeart/2005/8/layout/venn1"/>
    <dgm:cxn modelId="{85AF9BE6-91FE-EA49-8AEC-423FFFEB461F}" type="presParOf" srcId="{793F6035-3497-4A45-AD64-E57748C1D431}" destId="{9528D4C3-1A5D-B34D-8A9F-0FB8068C326A}" srcOrd="2" destOrd="0" presId="urn:microsoft.com/office/officeart/2005/8/layout/venn1"/>
    <dgm:cxn modelId="{2D8D0B08-47C8-7848-A74E-4171FA5C62E7}" type="presParOf" srcId="{793F6035-3497-4A45-AD64-E57748C1D431}" destId="{A67A7FD9-BC6D-AE4D-BE29-06CDE80890F1}" srcOrd="3" destOrd="0" presId="urn:microsoft.com/office/officeart/2005/8/layout/venn1"/>
    <dgm:cxn modelId="{36A3BA57-3751-A948-BD04-EC823D306657}" type="presParOf" srcId="{793F6035-3497-4A45-AD64-E57748C1D431}" destId="{D6FF79CC-D23A-5648-9106-4FAF4E84B8E6}" srcOrd="4" destOrd="0" presId="urn:microsoft.com/office/officeart/2005/8/layout/venn1"/>
    <dgm:cxn modelId="{17812D16-21BD-AD4C-85D9-0BA716541F0C}" type="presParOf" srcId="{793F6035-3497-4A45-AD64-E57748C1D431}" destId="{57794B01-0827-2F4F-9A94-BC4A4B5E4B0A}" srcOrd="5" destOrd="0" presId="urn:microsoft.com/office/officeart/2005/8/layout/venn1"/>
    <dgm:cxn modelId="{36907DBA-BC59-7D4C-A291-5CE4F03393B3}" type="presParOf" srcId="{793F6035-3497-4A45-AD64-E57748C1D431}" destId="{87371B58-FA08-AD47-BF74-21E04815142F}" srcOrd="6" destOrd="0" presId="urn:microsoft.com/office/officeart/2005/8/layout/venn1"/>
    <dgm:cxn modelId="{2E43A727-7B68-714F-B450-874518AF7BB1}" type="presParOf" srcId="{793F6035-3497-4A45-AD64-E57748C1D431}" destId="{9F67A854-DBDF-724F-8050-43C513859202}" srcOrd="7" destOrd="0" presId="urn:microsoft.com/office/officeart/2005/8/layout/venn1"/>
    <dgm:cxn modelId="{1E4525A3-76DE-5246-A6EB-5DC53D7F17C6}" type="presParOf" srcId="{793F6035-3497-4A45-AD64-E57748C1D431}" destId="{BD1BDA64-693E-8B49-8641-9DC7135B1179}" srcOrd="8" destOrd="0" presId="urn:microsoft.com/office/officeart/2005/8/layout/venn1"/>
    <dgm:cxn modelId="{ADEF147C-BDE2-684E-92A7-CA7E3E9DCC62}" type="presParOf" srcId="{793F6035-3497-4A45-AD64-E57748C1D431}" destId="{967E6FDF-71B3-EE4E-88F0-A495C139B84B}" srcOrd="9" destOrd="0" presId="urn:microsoft.com/office/officeart/2005/8/layout/venn1"/>
    <dgm:cxn modelId="{15EFA519-33D2-754A-AFDA-E8F4BBEE6CF9}" type="presParOf" srcId="{793F6035-3497-4A45-AD64-E57748C1D431}" destId="{6E601E67-9A59-1A4C-930C-EFF9D889D5CD}" srcOrd="10" destOrd="0" presId="urn:microsoft.com/office/officeart/2005/8/layout/venn1"/>
    <dgm:cxn modelId="{59F8522D-A731-DD4F-B9D2-0DFF9B04CEBF}" type="presParOf" srcId="{793F6035-3497-4A45-AD64-E57748C1D431}" destId="{985EC834-9371-0F42-8503-1AACF0CF493F}" srcOrd="11" destOrd="0" presId="urn:microsoft.com/office/officeart/2005/8/layout/venn1"/>
    <dgm:cxn modelId="{E58BBAFD-9C44-5440-B45F-D55A5A5A2658}" type="presParOf" srcId="{793F6035-3497-4A45-AD64-E57748C1D431}" destId="{FBBF5413-BB78-C74F-B4BD-BB6B771ABEE7}" srcOrd="12" destOrd="0" presId="urn:microsoft.com/office/officeart/2005/8/layout/venn1"/>
    <dgm:cxn modelId="{9634548E-6203-114C-93DF-C8C2B386EF9F}" type="presParOf" srcId="{793F6035-3497-4A45-AD64-E57748C1D431}" destId="{A4355478-38FD-6244-BDC5-AB2751B19F40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9EFEAD-4A11-164C-98D1-B96439B9D894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B3C12F9E-7110-604F-8296-10AF7471151B}">
      <dgm:prSet phldrT="[Text]"/>
      <dgm:spPr/>
      <dgm:t>
        <a:bodyPr/>
        <a:lstStyle/>
        <a:p>
          <a:r>
            <a:rPr lang="en-US" dirty="0" smtClean="0"/>
            <a:t>Ideas</a:t>
          </a:r>
          <a:endParaRPr lang="en-US" dirty="0"/>
        </a:p>
      </dgm:t>
    </dgm:pt>
    <dgm:pt modelId="{67B9F17A-2339-D249-8F53-BCBCCB3C254C}" type="parTrans" cxnId="{4429B5E5-FD2C-1C4A-9355-3D8E4D512356}">
      <dgm:prSet/>
      <dgm:spPr/>
      <dgm:t>
        <a:bodyPr/>
        <a:lstStyle/>
        <a:p>
          <a:endParaRPr lang="en-US"/>
        </a:p>
      </dgm:t>
    </dgm:pt>
    <dgm:pt modelId="{08A07573-2231-034F-93BF-0F9EBC0CC45A}" type="sibTrans" cxnId="{4429B5E5-FD2C-1C4A-9355-3D8E4D512356}">
      <dgm:prSet/>
      <dgm:spPr/>
      <dgm:t>
        <a:bodyPr/>
        <a:lstStyle/>
        <a:p>
          <a:endParaRPr lang="en-US"/>
        </a:p>
      </dgm:t>
    </dgm:pt>
    <dgm:pt modelId="{B0D071C6-730A-EA48-B7A6-2D8592CDD50D}">
      <dgm:prSet phldrT="[Text]"/>
      <dgm:spPr/>
      <dgm:t>
        <a:bodyPr/>
        <a:lstStyle/>
        <a:p>
          <a:r>
            <a:rPr lang="en-US" dirty="0" smtClean="0"/>
            <a:t>Projects</a:t>
          </a:r>
          <a:endParaRPr lang="en-US" dirty="0"/>
        </a:p>
      </dgm:t>
    </dgm:pt>
    <dgm:pt modelId="{798E5ED6-F794-BA44-8722-A1237B723201}" type="parTrans" cxnId="{248EDF24-7853-4445-B38C-9EB36A4B57EF}">
      <dgm:prSet/>
      <dgm:spPr/>
      <dgm:t>
        <a:bodyPr/>
        <a:lstStyle/>
        <a:p>
          <a:endParaRPr lang="en-US"/>
        </a:p>
      </dgm:t>
    </dgm:pt>
    <dgm:pt modelId="{624AB670-D117-AA4A-908F-1D659387F87D}" type="sibTrans" cxnId="{248EDF24-7853-4445-B38C-9EB36A4B57EF}">
      <dgm:prSet/>
      <dgm:spPr/>
      <dgm:t>
        <a:bodyPr/>
        <a:lstStyle/>
        <a:p>
          <a:endParaRPr lang="en-US"/>
        </a:p>
      </dgm:t>
    </dgm:pt>
    <dgm:pt modelId="{47F38D2B-E171-FC4A-9323-4F10DFB6E2DD}">
      <dgm:prSet phldrT="[Text]"/>
      <dgm:spPr/>
      <dgm:t>
        <a:bodyPr/>
        <a:lstStyle/>
        <a:p>
          <a:r>
            <a:rPr lang="en-US" dirty="0" smtClean="0"/>
            <a:t>Results</a:t>
          </a:r>
          <a:endParaRPr lang="en-US" dirty="0"/>
        </a:p>
      </dgm:t>
    </dgm:pt>
    <dgm:pt modelId="{381EDD26-0051-9941-AB03-F8786648BF0D}" type="parTrans" cxnId="{2D919FC2-9F52-7C47-AA93-9ED2220D8E51}">
      <dgm:prSet/>
      <dgm:spPr/>
      <dgm:t>
        <a:bodyPr/>
        <a:lstStyle/>
        <a:p>
          <a:endParaRPr lang="en-US"/>
        </a:p>
      </dgm:t>
    </dgm:pt>
    <dgm:pt modelId="{02911256-EB4B-024C-9E44-230508E15E94}" type="sibTrans" cxnId="{2D919FC2-9F52-7C47-AA93-9ED2220D8E51}">
      <dgm:prSet/>
      <dgm:spPr/>
      <dgm:t>
        <a:bodyPr/>
        <a:lstStyle/>
        <a:p>
          <a:endParaRPr lang="en-US"/>
        </a:p>
      </dgm:t>
    </dgm:pt>
    <dgm:pt modelId="{D2D2236D-40A5-9948-BE34-D98DB5E2D868}" type="pres">
      <dgm:prSet presAssocID="{399EFEAD-4A11-164C-98D1-B96439B9D894}" presName="arrowDiagram" presStyleCnt="0">
        <dgm:presLayoutVars>
          <dgm:chMax val="5"/>
          <dgm:dir/>
          <dgm:resizeHandles val="exact"/>
        </dgm:presLayoutVars>
      </dgm:prSet>
      <dgm:spPr/>
    </dgm:pt>
    <dgm:pt modelId="{039E6AA9-9FAA-A241-924D-EE994D27D4D3}" type="pres">
      <dgm:prSet presAssocID="{399EFEAD-4A11-164C-98D1-B96439B9D894}" presName="arrow" presStyleLbl="bgShp" presStyleIdx="0" presStyleCnt="1"/>
      <dgm:spPr/>
    </dgm:pt>
    <dgm:pt modelId="{4F7D7E52-E1B2-9844-9999-AC822B3D4EC5}" type="pres">
      <dgm:prSet presAssocID="{399EFEAD-4A11-164C-98D1-B96439B9D894}" presName="arrowDiagram3" presStyleCnt="0"/>
      <dgm:spPr/>
    </dgm:pt>
    <dgm:pt modelId="{ABC4A619-42D7-0B46-B057-5F0390C9385E}" type="pres">
      <dgm:prSet presAssocID="{B3C12F9E-7110-604F-8296-10AF7471151B}" presName="bullet3a" presStyleLbl="node1" presStyleIdx="0" presStyleCnt="3"/>
      <dgm:spPr/>
    </dgm:pt>
    <dgm:pt modelId="{F346C8BA-AC84-804A-B7BB-EDEF7414ED09}" type="pres">
      <dgm:prSet presAssocID="{B3C12F9E-7110-604F-8296-10AF7471151B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24CC1-B32B-7942-AA01-D74ED20F3424}" type="pres">
      <dgm:prSet presAssocID="{B0D071C6-730A-EA48-B7A6-2D8592CDD50D}" presName="bullet3b" presStyleLbl="node1" presStyleIdx="1" presStyleCnt="3"/>
      <dgm:spPr/>
    </dgm:pt>
    <dgm:pt modelId="{E7325BFA-A297-CB40-B655-81AEDB6BD537}" type="pres">
      <dgm:prSet presAssocID="{B0D071C6-730A-EA48-B7A6-2D8592CDD50D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E351A-955D-B54C-AD8B-42E487DDF549}" type="pres">
      <dgm:prSet presAssocID="{47F38D2B-E171-FC4A-9323-4F10DFB6E2DD}" presName="bullet3c" presStyleLbl="node1" presStyleIdx="2" presStyleCnt="3"/>
      <dgm:spPr/>
    </dgm:pt>
    <dgm:pt modelId="{618B95ED-7FB0-2245-9B31-F6382D7488DC}" type="pres">
      <dgm:prSet presAssocID="{47F38D2B-E171-FC4A-9323-4F10DFB6E2D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8EDF24-7853-4445-B38C-9EB36A4B57EF}" srcId="{399EFEAD-4A11-164C-98D1-B96439B9D894}" destId="{B0D071C6-730A-EA48-B7A6-2D8592CDD50D}" srcOrd="1" destOrd="0" parTransId="{798E5ED6-F794-BA44-8722-A1237B723201}" sibTransId="{624AB670-D117-AA4A-908F-1D659387F87D}"/>
    <dgm:cxn modelId="{7215DB02-0339-FC4F-8AC3-5251541B28EA}" type="presOf" srcId="{B3C12F9E-7110-604F-8296-10AF7471151B}" destId="{F346C8BA-AC84-804A-B7BB-EDEF7414ED09}" srcOrd="0" destOrd="0" presId="urn:microsoft.com/office/officeart/2005/8/layout/arrow2"/>
    <dgm:cxn modelId="{0A2B9D95-9CCD-4D4D-B7D1-8D97DC4FB14B}" type="presOf" srcId="{47F38D2B-E171-FC4A-9323-4F10DFB6E2DD}" destId="{618B95ED-7FB0-2245-9B31-F6382D7488DC}" srcOrd="0" destOrd="0" presId="urn:microsoft.com/office/officeart/2005/8/layout/arrow2"/>
    <dgm:cxn modelId="{2D919FC2-9F52-7C47-AA93-9ED2220D8E51}" srcId="{399EFEAD-4A11-164C-98D1-B96439B9D894}" destId="{47F38D2B-E171-FC4A-9323-4F10DFB6E2DD}" srcOrd="2" destOrd="0" parTransId="{381EDD26-0051-9941-AB03-F8786648BF0D}" sibTransId="{02911256-EB4B-024C-9E44-230508E15E94}"/>
    <dgm:cxn modelId="{65EF9AD7-A00E-C841-921F-5053F35B4985}" type="presOf" srcId="{399EFEAD-4A11-164C-98D1-B96439B9D894}" destId="{D2D2236D-40A5-9948-BE34-D98DB5E2D868}" srcOrd="0" destOrd="0" presId="urn:microsoft.com/office/officeart/2005/8/layout/arrow2"/>
    <dgm:cxn modelId="{6949B9BA-7B06-234E-BFD1-2BAFCBB6E5D1}" type="presOf" srcId="{B0D071C6-730A-EA48-B7A6-2D8592CDD50D}" destId="{E7325BFA-A297-CB40-B655-81AEDB6BD537}" srcOrd="0" destOrd="0" presId="urn:microsoft.com/office/officeart/2005/8/layout/arrow2"/>
    <dgm:cxn modelId="{4429B5E5-FD2C-1C4A-9355-3D8E4D512356}" srcId="{399EFEAD-4A11-164C-98D1-B96439B9D894}" destId="{B3C12F9E-7110-604F-8296-10AF7471151B}" srcOrd="0" destOrd="0" parTransId="{67B9F17A-2339-D249-8F53-BCBCCB3C254C}" sibTransId="{08A07573-2231-034F-93BF-0F9EBC0CC45A}"/>
    <dgm:cxn modelId="{4B9C89E5-5001-9641-BAB1-711491F41F23}" type="presParOf" srcId="{D2D2236D-40A5-9948-BE34-D98DB5E2D868}" destId="{039E6AA9-9FAA-A241-924D-EE994D27D4D3}" srcOrd="0" destOrd="0" presId="urn:microsoft.com/office/officeart/2005/8/layout/arrow2"/>
    <dgm:cxn modelId="{324287FE-0AD6-B641-A6D4-98940A0ABEFF}" type="presParOf" srcId="{D2D2236D-40A5-9948-BE34-D98DB5E2D868}" destId="{4F7D7E52-E1B2-9844-9999-AC822B3D4EC5}" srcOrd="1" destOrd="0" presId="urn:microsoft.com/office/officeart/2005/8/layout/arrow2"/>
    <dgm:cxn modelId="{03ABAC99-08DB-0942-B9ED-26E1F40C0814}" type="presParOf" srcId="{4F7D7E52-E1B2-9844-9999-AC822B3D4EC5}" destId="{ABC4A619-42D7-0B46-B057-5F0390C9385E}" srcOrd="0" destOrd="0" presId="urn:microsoft.com/office/officeart/2005/8/layout/arrow2"/>
    <dgm:cxn modelId="{BD2E662F-E75E-C947-84D8-36FBD090C1CA}" type="presParOf" srcId="{4F7D7E52-E1B2-9844-9999-AC822B3D4EC5}" destId="{F346C8BA-AC84-804A-B7BB-EDEF7414ED09}" srcOrd="1" destOrd="0" presId="urn:microsoft.com/office/officeart/2005/8/layout/arrow2"/>
    <dgm:cxn modelId="{4962F224-704F-5748-B08E-1F6676611A34}" type="presParOf" srcId="{4F7D7E52-E1B2-9844-9999-AC822B3D4EC5}" destId="{FD824CC1-B32B-7942-AA01-D74ED20F3424}" srcOrd="2" destOrd="0" presId="urn:microsoft.com/office/officeart/2005/8/layout/arrow2"/>
    <dgm:cxn modelId="{ACBA8023-3BB7-B548-B4E4-0664B290279F}" type="presParOf" srcId="{4F7D7E52-E1B2-9844-9999-AC822B3D4EC5}" destId="{E7325BFA-A297-CB40-B655-81AEDB6BD537}" srcOrd="3" destOrd="0" presId="urn:microsoft.com/office/officeart/2005/8/layout/arrow2"/>
    <dgm:cxn modelId="{39EFEF98-7B06-014D-A1FE-F7E5D71D5268}" type="presParOf" srcId="{4F7D7E52-E1B2-9844-9999-AC822B3D4EC5}" destId="{709E351A-955D-B54C-AD8B-42E487DDF549}" srcOrd="4" destOrd="0" presId="urn:microsoft.com/office/officeart/2005/8/layout/arrow2"/>
    <dgm:cxn modelId="{97504DE9-5AA3-1944-A821-C487D459DA89}" type="presParOf" srcId="{4F7D7E52-E1B2-9844-9999-AC822B3D4EC5}" destId="{618B95ED-7FB0-2245-9B31-F6382D7488D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A46509-F5C5-B14B-84A7-0F1780406B9F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</dgm:pt>
    <dgm:pt modelId="{9C39DADA-4C88-F848-9309-26D825954DC0}">
      <dgm:prSet phldrT="[Text]"/>
      <dgm:spPr/>
      <dgm:t>
        <a:bodyPr/>
        <a:lstStyle/>
        <a:p>
          <a:r>
            <a:rPr lang="en-US" b="1" dirty="0" smtClean="0"/>
            <a:t>Technology Platform</a:t>
          </a:r>
        </a:p>
        <a:p>
          <a:endParaRPr lang="en-US" dirty="0"/>
        </a:p>
      </dgm:t>
    </dgm:pt>
    <dgm:pt modelId="{8AC8285D-9EC5-C647-B9CA-E77FF0D5F9EA}" type="parTrans" cxnId="{78F84D33-B8CF-264C-8691-59AECB12B2E6}">
      <dgm:prSet/>
      <dgm:spPr/>
      <dgm:t>
        <a:bodyPr/>
        <a:lstStyle/>
        <a:p>
          <a:endParaRPr lang="en-US"/>
        </a:p>
      </dgm:t>
    </dgm:pt>
    <dgm:pt modelId="{9FD1EA22-5615-E140-AB93-5B62729C52F7}" type="sibTrans" cxnId="{78F84D33-B8CF-264C-8691-59AECB12B2E6}">
      <dgm:prSet/>
      <dgm:spPr/>
      <dgm:t>
        <a:bodyPr/>
        <a:lstStyle/>
        <a:p>
          <a:endParaRPr lang="en-US"/>
        </a:p>
      </dgm:t>
    </dgm:pt>
    <dgm:pt modelId="{A3CBD145-834D-CD43-977F-008DDB4C9F01}">
      <dgm:prSet phldrT="[Text]"/>
      <dgm:spPr>
        <a:solidFill>
          <a:srgbClr val="CACACA"/>
        </a:solidFill>
      </dgm:spPr>
      <dgm:t>
        <a:bodyPr/>
        <a:lstStyle/>
        <a:p>
          <a:r>
            <a:rPr lang="en-US" b="1" dirty="0" smtClean="0"/>
            <a:t>Project </a:t>
          </a:r>
          <a:r>
            <a:rPr lang="en-US" b="1" dirty="0" err="1" smtClean="0"/>
            <a:t>Curation</a:t>
          </a:r>
          <a:endParaRPr lang="en-US" b="1" dirty="0"/>
        </a:p>
      </dgm:t>
    </dgm:pt>
    <dgm:pt modelId="{281C4991-8DDF-7346-AC7E-77C90ADF2F6C}" type="parTrans" cxnId="{CDF65F9E-1D9C-694F-AA7F-C8C6F40F17AE}">
      <dgm:prSet/>
      <dgm:spPr/>
      <dgm:t>
        <a:bodyPr/>
        <a:lstStyle/>
        <a:p>
          <a:endParaRPr lang="en-US"/>
        </a:p>
      </dgm:t>
    </dgm:pt>
    <dgm:pt modelId="{8995177D-EB71-AC4F-AC72-A22FFF3D84F6}" type="sibTrans" cxnId="{CDF65F9E-1D9C-694F-AA7F-C8C6F40F17AE}">
      <dgm:prSet/>
      <dgm:spPr/>
      <dgm:t>
        <a:bodyPr/>
        <a:lstStyle/>
        <a:p>
          <a:endParaRPr lang="en-US"/>
        </a:p>
      </dgm:t>
    </dgm:pt>
    <dgm:pt modelId="{87B2B97C-BF0D-5747-B4C0-08B5FB52B190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FFFFFF"/>
              </a:solidFill>
            </a:rPr>
            <a:t>Governance</a:t>
          </a:r>
        </a:p>
        <a:p>
          <a:r>
            <a:rPr lang="en-US" b="1" dirty="0" smtClean="0">
              <a:solidFill>
                <a:srgbClr val="FFFFFF"/>
              </a:solidFill>
            </a:rPr>
            <a:t>Charter &amp; Rules of Engagement</a:t>
          </a:r>
          <a:endParaRPr lang="en-US" b="1" dirty="0">
            <a:solidFill>
              <a:srgbClr val="FFFFFF"/>
            </a:solidFill>
          </a:endParaRPr>
        </a:p>
      </dgm:t>
    </dgm:pt>
    <dgm:pt modelId="{EBA5CAA6-274E-AC4D-A497-0ED846936C0D}" type="parTrans" cxnId="{A30C63BB-EEE0-6246-B5EC-841E2E336A80}">
      <dgm:prSet/>
      <dgm:spPr/>
      <dgm:t>
        <a:bodyPr/>
        <a:lstStyle/>
        <a:p>
          <a:endParaRPr lang="en-US"/>
        </a:p>
      </dgm:t>
    </dgm:pt>
    <dgm:pt modelId="{84889EF3-D371-AF4D-BB23-BD7DD8F17880}" type="sibTrans" cxnId="{A30C63BB-EEE0-6246-B5EC-841E2E336A80}">
      <dgm:prSet/>
      <dgm:spPr/>
      <dgm:t>
        <a:bodyPr/>
        <a:lstStyle/>
        <a:p>
          <a:endParaRPr lang="en-US"/>
        </a:p>
      </dgm:t>
    </dgm:pt>
    <dgm:pt modelId="{105D40F7-082B-F244-A63C-8C5917EAA6CB}">
      <dgm:prSet phldrT="[Text]"/>
      <dgm:spPr/>
      <dgm:t>
        <a:bodyPr/>
        <a:lstStyle/>
        <a:p>
          <a:r>
            <a:rPr lang="en-US" b="1" dirty="0" smtClean="0"/>
            <a:t>Community Well Being</a:t>
          </a:r>
          <a:endParaRPr lang="en-US" b="1" dirty="0"/>
        </a:p>
      </dgm:t>
    </dgm:pt>
    <dgm:pt modelId="{CB65B1F4-5F2F-5541-ADCE-A131D7CEC1E3}" type="parTrans" cxnId="{FB8AF7BB-1EB0-5048-B4A6-06EA07CD033A}">
      <dgm:prSet/>
      <dgm:spPr/>
      <dgm:t>
        <a:bodyPr/>
        <a:lstStyle/>
        <a:p>
          <a:endParaRPr lang="en-US"/>
        </a:p>
      </dgm:t>
    </dgm:pt>
    <dgm:pt modelId="{8A0CB926-817E-F048-85D9-65A5CA373326}" type="sibTrans" cxnId="{FB8AF7BB-1EB0-5048-B4A6-06EA07CD033A}">
      <dgm:prSet/>
      <dgm:spPr/>
      <dgm:t>
        <a:bodyPr/>
        <a:lstStyle/>
        <a:p>
          <a:endParaRPr lang="en-US"/>
        </a:p>
      </dgm:t>
    </dgm:pt>
    <dgm:pt modelId="{B2FFEEFC-CFA1-2E4D-8889-B3A1C0A2589F}" type="pres">
      <dgm:prSet presAssocID="{38A46509-F5C5-B14B-84A7-0F1780406B9F}" presName="Name0" presStyleCnt="0">
        <dgm:presLayoutVars>
          <dgm:dir/>
          <dgm:animLvl val="lvl"/>
          <dgm:resizeHandles val="exact"/>
        </dgm:presLayoutVars>
      </dgm:prSet>
      <dgm:spPr/>
    </dgm:pt>
    <dgm:pt modelId="{BC6B2947-A5BB-004A-9047-F48B135E3644}" type="pres">
      <dgm:prSet presAssocID="{105D40F7-082B-F244-A63C-8C5917EAA6CB}" presName="Name8" presStyleCnt="0"/>
      <dgm:spPr/>
    </dgm:pt>
    <dgm:pt modelId="{3DD85ECF-A0D6-0940-A5D9-5E700B86BBB5}" type="pres">
      <dgm:prSet presAssocID="{105D40F7-082B-F244-A63C-8C5917EAA6CB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78DBE-1F7D-E34D-AEE4-A9FEB31657C8}" type="pres">
      <dgm:prSet presAssocID="{105D40F7-082B-F244-A63C-8C5917EAA6C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13D24D-7FAB-A34E-9823-7E38AA2E3CC5}" type="pres">
      <dgm:prSet presAssocID="{9C39DADA-4C88-F848-9309-26D825954DC0}" presName="Name8" presStyleCnt="0"/>
      <dgm:spPr/>
    </dgm:pt>
    <dgm:pt modelId="{110664A5-E4BD-9B4B-A2BC-1A6DC33E73D9}" type="pres">
      <dgm:prSet presAssocID="{9C39DADA-4C88-F848-9309-26D825954DC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5CACC-7BB9-014D-922D-10E9728576F2}" type="pres">
      <dgm:prSet presAssocID="{9C39DADA-4C88-F848-9309-26D825954D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8DD9C-7B78-ED49-BE23-A629558CD506}" type="pres">
      <dgm:prSet presAssocID="{A3CBD145-834D-CD43-977F-008DDB4C9F01}" presName="Name8" presStyleCnt="0"/>
      <dgm:spPr/>
    </dgm:pt>
    <dgm:pt modelId="{01794687-35F4-BD4B-BF6E-0FAE84686107}" type="pres">
      <dgm:prSet presAssocID="{A3CBD145-834D-CD43-977F-008DDB4C9F01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C4D76-99D7-4F42-9DF5-534DD4BE3BAC}" type="pres">
      <dgm:prSet presAssocID="{A3CBD145-834D-CD43-977F-008DDB4C9F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EE722-DA08-BD4A-9DC6-C986B6C04A4D}" type="pres">
      <dgm:prSet presAssocID="{87B2B97C-BF0D-5747-B4C0-08B5FB52B190}" presName="Name8" presStyleCnt="0"/>
      <dgm:spPr/>
    </dgm:pt>
    <dgm:pt modelId="{A6C68D92-3096-3443-A91C-421DCFF4E497}" type="pres">
      <dgm:prSet presAssocID="{87B2B97C-BF0D-5747-B4C0-08B5FB52B190}" presName="level" presStyleLbl="node1" presStyleIdx="3" presStyleCnt="4" custLinFactNeighborX="3952" custLinFactNeighborY="649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7D356-FDEA-364D-B87C-70BE8E54B45D}" type="pres">
      <dgm:prSet presAssocID="{87B2B97C-BF0D-5747-B4C0-08B5FB52B1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F65F9E-1D9C-694F-AA7F-C8C6F40F17AE}" srcId="{38A46509-F5C5-B14B-84A7-0F1780406B9F}" destId="{A3CBD145-834D-CD43-977F-008DDB4C9F01}" srcOrd="2" destOrd="0" parTransId="{281C4991-8DDF-7346-AC7E-77C90ADF2F6C}" sibTransId="{8995177D-EB71-AC4F-AC72-A22FFF3D84F6}"/>
    <dgm:cxn modelId="{FB8AF7BB-1EB0-5048-B4A6-06EA07CD033A}" srcId="{38A46509-F5C5-B14B-84A7-0F1780406B9F}" destId="{105D40F7-082B-F244-A63C-8C5917EAA6CB}" srcOrd="0" destOrd="0" parTransId="{CB65B1F4-5F2F-5541-ADCE-A131D7CEC1E3}" sibTransId="{8A0CB926-817E-F048-85D9-65A5CA373326}"/>
    <dgm:cxn modelId="{FFF82D1E-06EF-D148-AD27-53187E6C98E3}" type="presOf" srcId="{87B2B97C-BF0D-5747-B4C0-08B5FB52B190}" destId="{A6C68D92-3096-3443-A91C-421DCFF4E497}" srcOrd="0" destOrd="0" presId="urn:microsoft.com/office/officeart/2005/8/layout/pyramid1"/>
    <dgm:cxn modelId="{8DA3EEEA-2A6D-4B45-BB29-E87B206BB7CD}" type="presOf" srcId="{105D40F7-082B-F244-A63C-8C5917EAA6CB}" destId="{CA678DBE-1F7D-E34D-AEE4-A9FEB31657C8}" srcOrd="1" destOrd="0" presId="urn:microsoft.com/office/officeart/2005/8/layout/pyramid1"/>
    <dgm:cxn modelId="{78F84D33-B8CF-264C-8691-59AECB12B2E6}" srcId="{38A46509-F5C5-B14B-84A7-0F1780406B9F}" destId="{9C39DADA-4C88-F848-9309-26D825954DC0}" srcOrd="1" destOrd="0" parTransId="{8AC8285D-9EC5-C647-B9CA-E77FF0D5F9EA}" sibTransId="{9FD1EA22-5615-E140-AB93-5B62729C52F7}"/>
    <dgm:cxn modelId="{FE8F5FA4-C10E-DE47-AD37-D75115F64F03}" type="presOf" srcId="{105D40F7-082B-F244-A63C-8C5917EAA6CB}" destId="{3DD85ECF-A0D6-0940-A5D9-5E700B86BBB5}" srcOrd="0" destOrd="0" presId="urn:microsoft.com/office/officeart/2005/8/layout/pyramid1"/>
    <dgm:cxn modelId="{2E9A82F7-5AF4-6A4E-9FEC-5A7F89F275A8}" type="presOf" srcId="{87B2B97C-BF0D-5747-B4C0-08B5FB52B190}" destId="{AB97D356-FDEA-364D-B87C-70BE8E54B45D}" srcOrd="1" destOrd="0" presId="urn:microsoft.com/office/officeart/2005/8/layout/pyramid1"/>
    <dgm:cxn modelId="{B506B9E1-0316-604B-A3B5-CEB9F3ABC7AB}" type="presOf" srcId="{9C39DADA-4C88-F848-9309-26D825954DC0}" destId="{76E5CACC-7BB9-014D-922D-10E9728576F2}" srcOrd="1" destOrd="0" presId="urn:microsoft.com/office/officeart/2005/8/layout/pyramid1"/>
    <dgm:cxn modelId="{A30C63BB-EEE0-6246-B5EC-841E2E336A80}" srcId="{38A46509-F5C5-B14B-84A7-0F1780406B9F}" destId="{87B2B97C-BF0D-5747-B4C0-08B5FB52B190}" srcOrd="3" destOrd="0" parTransId="{EBA5CAA6-274E-AC4D-A497-0ED846936C0D}" sibTransId="{84889EF3-D371-AF4D-BB23-BD7DD8F17880}"/>
    <dgm:cxn modelId="{5736A1B8-7890-8446-BBB0-DF2DAE2DDA88}" type="presOf" srcId="{A3CBD145-834D-CD43-977F-008DDB4C9F01}" destId="{F94C4D76-99D7-4F42-9DF5-534DD4BE3BAC}" srcOrd="1" destOrd="0" presId="urn:microsoft.com/office/officeart/2005/8/layout/pyramid1"/>
    <dgm:cxn modelId="{392DA625-338D-1F4F-BB92-62E521B173BE}" type="presOf" srcId="{38A46509-F5C5-B14B-84A7-0F1780406B9F}" destId="{B2FFEEFC-CFA1-2E4D-8889-B3A1C0A2589F}" srcOrd="0" destOrd="0" presId="urn:microsoft.com/office/officeart/2005/8/layout/pyramid1"/>
    <dgm:cxn modelId="{8309F03F-027A-B043-B8FA-C76EA015B5A1}" type="presOf" srcId="{9C39DADA-4C88-F848-9309-26D825954DC0}" destId="{110664A5-E4BD-9B4B-A2BC-1A6DC33E73D9}" srcOrd="0" destOrd="0" presId="urn:microsoft.com/office/officeart/2005/8/layout/pyramid1"/>
    <dgm:cxn modelId="{2B3E8434-4D1F-F34E-9D7E-29FF4925135F}" type="presOf" srcId="{A3CBD145-834D-CD43-977F-008DDB4C9F01}" destId="{01794687-35F4-BD4B-BF6E-0FAE84686107}" srcOrd="0" destOrd="0" presId="urn:microsoft.com/office/officeart/2005/8/layout/pyramid1"/>
    <dgm:cxn modelId="{855D4334-4B69-9C46-8174-BDAB23C1AF04}" type="presParOf" srcId="{B2FFEEFC-CFA1-2E4D-8889-B3A1C0A2589F}" destId="{BC6B2947-A5BB-004A-9047-F48B135E3644}" srcOrd="0" destOrd="0" presId="urn:microsoft.com/office/officeart/2005/8/layout/pyramid1"/>
    <dgm:cxn modelId="{2F04CC39-80EC-4F48-9B0D-C179D4FBCF75}" type="presParOf" srcId="{BC6B2947-A5BB-004A-9047-F48B135E3644}" destId="{3DD85ECF-A0D6-0940-A5D9-5E700B86BBB5}" srcOrd="0" destOrd="0" presId="urn:microsoft.com/office/officeart/2005/8/layout/pyramid1"/>
    <dgm:cxn modelId="{6D17A046-16B6-A44B-95A3-92E8A26081BF}" type="presParOf" srcId="{BC6B2947-A5BB-004A-9047-F48B135E3644}" destId="{CA678DBE-1F7D-E34D-AEE4-A9FEB31657C8}" srcOrd="1" destOrd="0" presId="urn:microsoft.com/office/officeart/2005/8/layout/pyramid1"/>
    <dgm:cxn modelId="{212D5D22-3E7C-264B-ACB5-7557DB762380}" type="presParOf" srcId="{B2FFEEFC-CFA1-2E4D-8889-B3A1C0A2589F}" destId="{6513D24D-7FAB-A34E-9823-7E38AA2E3CC5}" srcOrd="1" destOrd="0" presId="urn:microsoft.com/office/officeart/2005/8/layout/pyramid1"/>
    <dgm:cxn modelId="{D033775F-CE3B-744D-9AB4-B22B5ED2C6A9}" type="presParOf" srcId="{6513D24D-7FAB-A34E-9823-7E38AA2E3CC5}" destId="{110664A5-E4BD-9B4B-A2BC-1A6DC33E73D9}" srcOrd="0" destOrd="0" presId="urn:microsoft.com/office/officeart/2005/8/layout/pyramid1"/>
    <dgm:cxn modelId="{525BD20F-E545-EF4E-B713-11B576571ECD}" type="presParOf" srcId="{6513D24D-7FAB-A34E-9823-7E38AA2E3CC5}" destId="{76E5CACC-7BB9-014D-922D-10E9728576F2}" srcOrd="1" destOrd="0" presId="urn:microsoft.com/office/officeart/2005/8/layout/pyramid1"/>
    <dgm:cxn modelId="{36533430-AC6D-0E47-A260-D4746D667137}" type="presParOf" srcId="{B2FFEEFC-CFA1-2E4D-8889-B3A1C0A2589F}" destId="{D168DD9C-7B78-ED49-BE23-A629558CD506}" srcOrd="2" destOrd="0" presId="urn:microsoft.com/office/officeart/2005/8/layout/pyramid1"/>
    <dgm:cxn modelId="{135CAFA8-153E-AF49-8DE6-EE628D385B3B}" type="presParOf" srcId="{D168DD9C-7B78-ED49-BE23-A629558CD506}" destId="{01794687-35F4-BD4B-BF6E-0FAE84686107}" srcOrd="0" destOrd="0" presId="urn:microsoft.com/office/officeart/2005/8/layout/pyramid1"/>
    <dgm:cxn modelId="{E70399EF-DA44-9F41-8C8E-17E10F2C4A52}" type="presParOf" srcId="{D168DD9C-7B78-ED49-BE23-A629558CD506}" destId="{F94C4D76-99D7-4F42-9DF5-534DD4BE3BAC}" srcOrd="1" destOrd="0" presId="urn:microsoft.com/office/officeart/2005/8/layout/pyramid1"/>
    <dgm:cxn modelId="{ABE4CC5E-D135-4541-8439-B5B700EA3217}" type="presParOf" srcId="{B2FFEEFC-CFA1-2E4D-8889-B3A1C0A2589F}" destId="{2EAEE722-DA08-BD4A-9DC6-C986B6C04A4D}" srcOrd="3" destOrd="0" presId="urn:microsoft.com/office/officeart/2005/8/layout/pyramid1"/>
    <dgm:cxn modelId="{CDDD3297-F2C0-5D42-979E-B8FD03CF2684}" type="presParOf" srcId="{2EAEE722-DA08-BD4A-9DC6-C986B6C04A4D}" destId="{A6C68D92-3096-3443-A91C-421DCFF4E497}" srcOrd="0" destOrd="0" presId="urn:microsoft.com/office/officeart/2005/8/layout/pyramid1"/>
    <dgm:cxn modelId="{7DCA7ED6-22D1-544C-881C-F11597E46C32}" type="presParOf" srcId="{2EAEE722-DA08-BD4A-9DC6-C986B6C04A4D}" destId="{AB97D356-FDEA-364D-B87C-70BE8E54B45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876ED-AC2C-5447-8CCB-41A67D9C6598}">
      <dsp:nvSpPr>
        <dsp:cNvPr id="0" name=""/>
        <dsp:cNvSpPr/>
      </dsp:nvSpPr>
      <dsp:spPr>
        <a:xfrm>
          <a:off x="2468086" y="56574"/>
          <a:ext cx="2715577" cy="271557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Huge Problem</a:t>
          </a:r>
          <a:endParaRPr lang="en-US" sz="2100" kern="1200" dirty="0"/>
        </a:p>
      </dsp:txBody>
      <dsp:txXfrm>
        <a:off x="2830163" y="531800"/>
        <a:ext cx="1991423" cy="1222010"/>
      </dsp:txXfrm>
    </dsp:sp>
    <dsp:sp modelId="{72109258-CB81-6743-8A39-04755784F636}">
      <dsp:nvSpPr>
        <dsp:cNvPr id="0" name=""/>
        <dsp:cNvSpPr/>
      </dsp:nvSpPr>
      <dsp:spPr>
        <a:xfrm>
          <a:off x="3447957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368117"/>
                <a:satOff val="11461"/>
                <a:lumOff val="2323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368117"/>
                <a:satOff val="11461"/>
                <a:lumOff val="2323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Breakthrough Technology</a:t>
          </a:r>
          <a:endParaRPr lang="en-US" sz="2100" kern="1200" dirty="0"/>
        </a:p>
      </dsp:txBody>
      <dsp:txXfrm>
        <a:off x="4278471" y="2455334"/>
        <a:ext cx="1629346" cy="1493567"/>
      </dsp:txXfrm>
    </dsp:sp>
    <dsp:sp modelId="{73728978-3F50-DB4F-8A55-E953FB2E457C}">
      <dsp:nvSpPr>
        <dsp:cNvPr id="0" name=""/>
        <dsp:cNvSpPr/>
      </dsp:nvSpPr>
      <dsp:spPr>
        <a:xfrm>
          <a:off x="1488215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-368117"/>
                <a:satOff val="11461"/>
                <a:lumOff val="2323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shade val="80000"/>
                <a:alpha val="50000"/>
                <a:hueOff val="-368117"/>
                <a:satOff val="11461"/>
                <a:lumOff val="2323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Radical Solution</a:t>
          </a:r>
          <a:endParaRPr lang="en-US" sz="2100" kern="1200" dirty="0"/>
        </a:p>
      </dsp:txBody>
      <dsp:txXfrm>
        <a:off x="1743932" y="2455334"/>
        <a:ext cx="1629346" cy="1493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88DBA-ACC1-E742-8D33-3041E7B38DC2}">
      <dsp:nvSpPr>
        <dsp:cNvPr id="0" name=""/>
        <dsp:cNvSpPr/>
      </dsp:nvSpPr>
      <dsp:spPr>
        <a:xfrm>
          <a:off x="3087584" y="1152310"/>
          <a:ext cx="1476188" cy="147636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A4AC761B-FD0A-4E40-896B-BF16C0C1C251}">
      <dsp:nvSpPr>
        <dsp:cNvPr id="0" name=""/>
        <dsp:cNvSpPr/>
      </dsp:nvSpPr>
      <dsp:spPr>
        <a:xfrm>
          <a:off x="2979946" y="0"/>
          <a:ext cx="1691465" cy="9051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Municipality</a:t>
          </a:r>
          <a:endParaRPr lang="en-US" sz="2000" kern="1200" dirty="0"/>
        </a:p>
      </dsp:txBody>
      <dsp:txXfrm>
        <a:off x="2979946" y="0"/>
        <a:ext cx="1691465" cy="905192"/>
      </dsp:txXfrm>
    </dsp:sp>
    <dsp:sp modelId="{9528D4C3-1A5D-B34D-8A9F-0FB8068C326A}">
      <dsp:nvSpPr>
        <dsp:cNvPr id="0" name=""/>
        <dsp:cNvSpPr/>
      </dsp:nvSpPr>
      <dsp:spPr>
        <a:xfrm>
          <a:off x="3520600" y="1360504"/>
          <a:ext cx="1476188" cy="147636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A67A7FD9-BC6D-AE4D-BE29-06CDE80890F1}">
      <dsp:nvSpPr>
        <dsp:cNvPr id="0" name=""/>
        <dsp:cNvSpPr/>
      </dsp:nvSpPr>
      <dsp:spPr>
        <a:xfrm>
          <a:off x="5178851" y="859932"/>
          <a:ext cx="1599203" cy="9957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Business</a:t>
          </a:r>
          <a:endParaRPr lang="en-US" sz="2000" kern="1200" dirty="0"/>
        </a:p>
      </dsp:txBody>
      <dsp:txXfrm>
        <a:off x="5178851" y="859932"/>
        <a:ext cx="1599203" cy="995711"/>
      </dsp:txXfrm>
    </dsp:sp>
    <dsp:sp modelId="{D6FF79CC-D23A-5648-9106-4FAF4E84B8E6}">
      <dsp:nvSpPr>
        <dsp:cNvPr id="0" name=""/>
        <dsp:cNvSpPr/>
      </dsp:nvSpPr>
      <dsp:spPr>
        <a:xfrm>
          <a:off x="3627008" y="1828941"/>
          <a:ext cx="1476188" cy="147636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57794B01-0827-2F4F-9A94-BC4A4B5E4B0A}">
      <dsp:nvSpPr>
        <dsp:cNvPr id="0" name=""/>
        <dsp:cNvSpPr/>
      </dsp:nvSpPr>
      <dsp:spPr>
        <a:xfrm>
          <a:off x="5332621" y="2127202"/>
          <a:ext cx="1568449" cy="1063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Education</a:t>
          </a:r>
          <a:endParaRPr lang="en-US" sz="2000" kern="1200" dirty="0"/>
        </a:p>
      </dsp:txBody>
      <dsp:txXfrm>
        <a:off x="5332621" y="2127202"/>
        <a:ext cx="1568449" cy="1063601"/>
      </dsp:txXfrm>
    </dsp:sp>
    <dsp:sp modelId="{87371B58-FA08-AD47-BF74-21E04815142F}">
      <dsp:nvSpPr>
        <dsp:cNvPr id="0" name=""/>
        <dsp:cNvSpPr/>
      </dsp:nvSpPr>
      <dsp:spPr>
        <a:xfrm>
          <a:off x="3327465" y="2204596"/>
          <a:ext cx="1476188" cy="147636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9F67A854-DBDF-724F-8050-43C513859202}">
      <dsp:nvSpPr>
        <dsp:cNvPr id="0" name=""/>
        <dsp:cNvSpPr/>
      </dsp:nvSpPr>
      <dsp:spPr>
        <a:xfrm>
          <a:off x="4656034" y="3552880"/>
          <a:ext cx="1691465" cy="9730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Health</a:t>
          </a:r>
          <a:endParaRPr lang="en-US" sz="2000" kern="1200" dirty="0"/>
        </a:p>
      </dsp:txBody>
      <dsp:txXfrm>
        <a:off x="4656034" y="3552880"/>
        <a:ext cx="1691465" cy="973082"/>
      </dsp:txXfrm>
    </dsp:sp>
    <dsp:sp modelId="{BD1BDA64-693E-8B49-8641-9DC7135B1179}">
      <dsp:nvSpPr>
        <dsp:cNvPr id="0" name=""/>
        <dsp:cNvSpPr/>
      </dsp:nvSpPr>
      <dsp:spPr>
        <a:xfrm>
          <a:off x="2847704" y="2204596"/>
          <a:ext cx="1476188" cy="147636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967E6FDF-71B3-EE4E-88F0-A495C139B84B}">
      <dsp:nvSpPr>
        <dsp:cNvPr id="0" name=""/>
        <dsp:cNvSpPr/>
      </dsp:nvSpPr>
      <dsp:spPr>
        <a:xfrm>
          <a:off x="1303857" y="3552880"/>
          <a:ext cx="1691465" cy="9730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Transportation</a:t>
          </a:r>
          <a:endParaRPr lang="en-US" sz="2000" kern="1200" dirty="0"/>
        </a:p>
      </dsp:txBody>
      <dsp:txXfrm>
        <a:off x="1303857" y="3552880"/>
        <a:ext cx="1691465" cy="973082"/>
      </dsp:txXfrm>
    </dsp:sp>
    <dsp:sp modelId="{6E601E67-9A59-1A4C-930C-EFF9D889D5CD}">
      <dsp:nvSpPr>
        <dsp:cNvPr id="0" name=""/>
        <dsp:cNvSpPr/>
      </dsp:nvSpPr>
      <dsp:spPr>
        <a:xfrm>
          <a:off x="2548161" y="1828941"/>
          <a:ext cx="1476188" cy="147636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985EC834-9371-0F42-8503-1AACF0CF493F}">
      <dsp:nvSpPr>
        <dsp:cNvPr id="0" name=""/>
        <dsp:cNvSpPr/>
      </dsp:nvSpPr>
      <dsp:spPr>
        <a:xfrm>
          <a:off x="750287" y="2127202"/>
          <a:ext cx="1568449" cy="10636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Non-Profit</a:t>
          </a:r>
          <a:endParaRPr lang="en-US" sz="2000" kern="1200" dirty="0"/>
        </a:p>
      </dsp:txBody>
      <dsp:txXfrm>
        <a:off x="750287" y="2127202"/>
        <a:ext cx="1568449" cy="1063601"/>
      </dsp:txXfrm>
    </dsp:sp>
    <dsp:sp modelId="{FBBF5413-BB78-C74F-B4BD-BB6B771ABEE7}">
      <dsp:nvSpPr>
        <dsp:cNvPr id="0" name=""/>
        <dsp:cNvSpPr/>
      </dsp:nvSpPr>
      <dsp:spPr>
        <a:xfrm>
          <a:off x="2654569" y="1360504"/>
          <a:ext cx="1476188" cy="147636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A4355478-38FD-6244-BDC5-AB2751B19F40}">
      <dsp:nvSpPr>
        <dsp:cNvPr id="0" name=""/>
        <dsp:cNvSpPr/>
      </dsp:nvSpPr>
      <dsp:spPr>
        <a:xfrm>
          <a:off x="873302" y="859932"/>
          <a:ext cx="1599203" cy="9957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Individuals</a:t>
          </a:r>
          <a:endParaRPr lang="en-US" sz="2000" kern="1200" dirty="0"/>
        </a:p>
      </dsp:txBody>
      <dsp:txXfrm>
        <a:off x="873302" y="859932"/>
        <a:ext cx="1599203" cy="9957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E6AA9-9FAA-A241-924D-EE994D27D4D3}">
      <dsp:nvSpPr>
        <dsp:cNvPr id="0" name=""/>
        <dsp:cNvSpPr/>
      </dsp:nvSpPr>
      <dsp:spPr>
        <a:xfrm>
          <a:off x="204908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C4A619-42D7-0B46-B057-5F0390C9385E}">
      <dsp:nvSpPr>
        <dsp:cNvPr id="0" name=""/>
        <dsp:cNvSpPr/>
      </dsp:nvSpPr>
      <dsp:spPr>
        <a:xfrm>
          <a:off x="1124584" y="3123819"/>
          <a:ext cx="188280" cy="188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46C8BA-AC84-804A-B7BB-EDEF7414ED09}">
      <dsp:nvSpPr>
        <dsp:cNvPr id="0" name=""/>
        <dsp:cNvSpPr/>
      </dsp:nvSpPr>
      <dsp:spPr>
        <a:xfrm>
          <a:off x="1218724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Ideas</a:t>
          </a:r>
          <a:endParaRPr lang="en-US" sz="3400" kern="1200" dirty="0"/>
        </a:p>
      </dsp:txBody>
      <dsp:txXfrm>
        <a:off x="1218724" y="3217959"/>
        <a:ext cx="1687279" cy="1308003"/>
      </dsp:txXfrm>
    </dsp:sp>
    <dsp:sp modelId="{FD824CC1-B32B-7942-AA01-D74ED20F3424}">
      <dsp:nvSpPr>
        <dsp:cNvPr id="0" name=""/>
        <dsp:cNvSpPr/>
      </dsp:nvSpPr>
      <dsp:spPr>
        <a:xfrm>
          <a:off x="2786517" y="1893662"/>
          <a:ext cx="340352" cy="34035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325BFA-A297-CB40-B655-81AEDB6BD537}">
      <dsp:nvSpPr>
        <dsp:cNvPr id="0" name=""/>
        <dsp:cNvSpPr/>
      </dsp:nvSpPr>
      <dsp:spPr>
        <a:xfrm>
          <a:off x="2956694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Projects</a:t>
          </a:r>
          <a:endParaRPr lang="en-US" sz="3400" kern="1200" dirty="0"/>
        </a:p>
      </dsp:txBody>
      <dsp:txXfrm>
        <a:off x="2956694" y="2063839"/>
        <a:ext cx="1737969" cy="2462123"/>
      </dsp:txXfrm>
    </dsp:sp>
    <dsp:sp modelId="{709E351A-955D-B54C-AD8B-42E487DDF549}">
      <dsp:nvSpPr>
        <dsp:cNvPr id="0" name=""/>
        <dsp:cNvSpPr/>
      </dsp:nvSpPr>
      <dsp:spPr>
        <a:xfrm>
          <a:off x="4785183" y="1145068"/>
          <a:ext cx="470700" cy="4707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8B95ED-7FB0-2245-9B31-F6382D7488DC}">
      <dsp:nvSpPr>
        <dsp:cNvPr id="0" name=""/>
        <dsp:cNvSpPr/>
      </dsp:nvSpPr>
      <dsp:spPr>
        <a:xfrm>
          <a:off x="5020533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Results</a:t>
          </a:r>
          <a:endParaRPr lang="en-US" sz="3400" kern="1200" dirty="0"/>
        </a:p>
      </dsp:txBody>
      <dsp:txXfrm>
        <a:off x="5020533" y="1380418"/>
        <a:ext cx="1737969" cy="31455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85ECF-A0D6-0940-A5D9-5E700B86BBB5}">
      <dsp:nvSpPr>
        <dsp:cNvPr id="0" name=""/>
        <dsp:cNvSpPr/>
      </dsp:nvSpPr>
      <dsp:spPr>
        <a:xfrm>
          <a:off x="2437165" y="0"/>
          <a:ext cx="1624777" cy="978460"/>
        </a:xfrm>
        <a:prstGeom prst="trapezoid">
          <a:avLst>
            <a:gd name="adj" fmla="val 8302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Community Well Being</a:t>
          </a:r>
          <a:endParaRPr lang="en-US" sz="1900" b="1" kern="1200" dirty="0"/>
        </a:p>
      </dsp:txBody>
      <dsp:txXfrm>
        <a:off x="2437165" y="0"/>
        <a:ext cx="1624777" cy="978460"/>
      </dsp:txXfrm>
    </dsp:sp>
    <dsp:sp modelId="{110664A5-E4BD-9B4B-A2BC-1A6DC33E73D9}">
      <dsp:nvSpPr>
        <dsp:cNvPr id="0" name=""/>
        <dsp:cNvSpPr/>
      </dsp:nvSpPr>
      <dsp:spPr>
        <a:xfrm>
          <a:off x="1624777" y="978460"/>
          <a:ext cx="3249554" cy="978460"/>
        </a:xfrm>
        <a:prstGeom prst="trapezoid">
          <a:avLst>
            <a:gd name="adj" fmla="val 83027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Technology Platform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193448" y="978460"/>
        <a:ext cx="2112210" cy="978460"/>
      </dsp:txXfrm>
    </dsp:sp>
    <dsp:sp modelId="{01794687-35F4-BD4B-BF6E-0FAE84686107}">
      <dsp:nvSpPr>
        <dsp:cNvPr id="0" name=""/>
        <dsp:cNvSpPr/>
      </dsp:nvSpPr>
      <dsp:spPr>
        <a:xfrm>
          <a:off x="812388" y="1956921"/>
          <a:ext cx="4874331" cy="978460"/>
        </a:xfrm>
        <a:prstGeom prst="trapezoid">
          <a:avLst>
            <a:gd name="adj" fmla="val 83027"/>
          </a:avLst>
        </a:prstGeom>
        <a:solidFill>
          <a:srgbClr val="CACAC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Project </a:t>
          </a:r>
          <a:r>
            <a:rPr lang="en-US" sz="1900" b="1" kern="1200" dirty="0" err="1" smtClean="0"/>
            <a:t>Curation</a:t>
          </a:r>
          <a:endParaRPr lang="en-US" sz="1900" b="1" kern="1200" dirty="0"/>
        </a:p>
      </dsp:txBody>
      <dsp:txXfrm>
        <a:off x="1665396" y="1956921"/>
        <a:ext cx="3168315" cy="978460"/>
      </dsp:txXfrm>
    </dsp:sp>
    <dsp:sp modelId="{A6C68D92-3096-3443-A91C-421DCFF4E497}">
      <dsp:nvSpPr>
        <dsp:cNvPr id="0" name=""/>
        <dsp:cNvSpPr/>
      </dsp:nvSpPr>
      <dsp:spPr>
        <a:xfrm>
          <a:off x="0" y="2935381"/>
          <a:ext cx="6499108" cy="978460"/>
        </a:xfrm>
        <a:prstGeom prst="trapezoid">
          <a:avLst>
            <a:gd name="adj" fmla="val 83027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FF"/>
              </a:solidFill>
            </a:rPr>
            <a:t>Governance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rgbClr val="FFFFFF"/>
              </a:solidFill>
            </a:rPr>
            <a:t>Charter &amp; Rules of Engagement</a:t>
          </a:r>
          <a:endParaRPr lang="en-US" sz="1900" b="1" kern="1200" dirty="0">
            <a:solidFill>
              <a:srgbClr val="FFFFFF"/>
            </a:solidFill>
          </a:endParaRPr>
        </a:p>
      </dsp:txBody>
      <dsp:txXfrm>
        <a:off x="1137343" y="2935381"/>
        <a:ext cx="4224420" cy="978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C7CF1-AB71-D748-9E87-F0113D1A3462}" type="datetimeFigureOut">
              <a:rPr lang="en-US" smtClean="0"/>
              <a:t>2014-04-15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CFF80-35EF-9A40-A78F-B767F0650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3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28052" y="5685615"/>
            <a:ext cx="3575490" cy="727885"/>
            <a:chOff x="666152" y="5685615"/>
            <a:chExt cx="3575490" cy="727885"/>
          </a:xfrm>
        </p:grpSpPr>
        <p:pic>
          <p:nvPicPr>
            <p:cNvPr id="8" name="Picture 7" descr="ET_logov2.jp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4" t="41394" r="7782" b="41541"/>
            <a:stretch/>
          </p:blipFill>
          <p:spPr>
            <a:xfrm>
              <a:off x="666152" y="5685615"/>
              <a:ext cx="2013596" cy="562459"/>
            </a:xfrm>
            <a:prstGeom prst="rect">
              <a:avLst/>
            </a:prstGeom>
          </p:spPr>
        </p:pic>
        <p:sp>
          <p:nvSpPr>
            <p:cNvPr id="9" name="ZoneTexte 7"/>
            <p:cNvSpPr txBox="1"/>
            <p:nvPr userDrawn="1"/>
          </p:nvSpPr>
          <p:spPr>
            <a:xfrm>
              <a:off x="1644362" y="6189849"/>
              <a:ext cx="2597280" cy="2236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800" noProof="0" dirty="0" smtClean="0">
                  <a:solidFill>
                    <a:srgbClr val="4B5557"/>
                  </a:solidFill>
                </a:rPr>
                <a:t>Evolving Technology Solutions</a:t>
              </a:r>
            </a:p>
            <a:p>
              <a:pPr>
                <a:lnSpc>
                  <a:spcPct val="90000"/>
                </a:lnSpc>
              </a:pPr>
              <a:r>
                <a:rPr lang="en-US" sz="800" noProof="0" dirty="0" smtClean="0">
                  <a:solidFill>
                    <a:srgbClr val="4B5557"/>
                  </a:solidFill>
                </a:rPr>
                <a:t>for a collaborative and connected workforce. </a:t>
              </a:r>
              <a:endParaRPr lang="en-US" sz="800" noProof="0" dirty="0">
                <a:solidFill>
                  <a:srgbClr val="4B5557"/>
                </a:solidFill>
              </a:endParaRPr>
            </a:p>
          </p:txBody>
        </p:sp>
      </p:grpSp>
      <p:pic>
        <p:nvPicPr>
          <p:cNvPr id="10" name="Picture 9" descr="3boxColors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4" r="30753"/>
          <a:stretch/>
        </p:blipFill>
        <p:spPr>
          <a:xfrm>
            <a:off x="3739992" y="0"/>
            <a:ext cx="5410358" cy="4324350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1498600" y="2568575"/>
            <a:ext cx="3263900" cy="1635125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C30C20"/>
                </a:solidFill>
                <a:latin typeface="Arial"/>
                <a:cs typeface="Arial"/>
              </a:defRPr>
            </a:lvl1pPr>
          </a:lstStyle>
          <a:p>
            <a:r>
              <a:rPr lang="en-CA" noProof="0" smtClean="0"/>
              <a:t>Click to edit Master title style</a:t>
            </a:r>
            <a:endParaRPr lang="en-US" noProof="0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498600" y="4330701"/>
            <a:ext cx="5435600" cy="10477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B5557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noProof="0" smtClean="0"/>
              <a:t>Click to edit Master subtitle style</a:t>
            </a:r>
            <a:endParaRPr lang="en-US" sz="1200" i="1" noProof="0" smtClean="0"/>
          </a:p>
        </p:txBody>
      </p:sp>
    </p:spTree>
    <p:extLst>
      <p:ext uri="{BB962C8B-B14F-4D97-AF65-F5344CB8AC3E}">
        <p14:creationId xmlns:p14="http://schemas.microsoft.com/office/powerpoint/2010/main" val="162277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 rotWithShape="1">
          <a:gsLst>
            <a:gs pos="0">
              <a:srgbClr val="FF0000"/>
            </a:gs>
            <a:gs pos="100000">
              <a:srgbClr val="C30C2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615" y="3400212"/>
            <a:ext cx="7420098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FFFFFF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4615" y="1900025"/>
            <a:ext cx="74200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5A6A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7" name="Picture 6" descr="E_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1" y="5085986"/>
            <a:ext cx="615950" cy="724263"/>
          </a:xfrm>
          <a:prstGeom prst="rect">
            <a:avLst/>
          </a:prstGeom>
        </p:spPr>
      </p:pic>
      <p:pic>
        <p:nvPicPr>
          <p:cNvPr id="8" name="Picture 7" descr="box_line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-825034"/>
            <a:ext cx="3556000" cy="3885734"/>
          </a:xfrm>
          <a:prstGeom prst="rect">
            <a:avLst/>
          </a:prstGeom>
        </p:spPr>
      </p:pic>
      <p:pic>
        <p:nvPicPr>
          <p:cNvPr id="12" name="Picture 11" descr="box_line_w.png"/>
          <p:cNvPicPr>
            <a:picLocks noChangeAspect="1"/>
          </p:cNvPicPr>
          <p:nvPr userDrawn="1"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-880814"/>
            <a:ext cx="3556000" cy="3885734"/>
          </a:xfrm>
          <a:prstGeom prst="rect">
            <a:avLst/>
          </a:prstGeom>
        </p:spPr>
      </p:pic>
      <p:pic>
        <p:nvPicPr>
          <p:cNvPr id="13" name="Picture 12" descr="box_line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383018"/>
            <a:ext cx="3451498" cy="377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73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926502" y="3315882"/>
            <a:ext cx="3575490" cy="727885"/>
            <a:chOff x="666152" y="5685615"/>
            <a:chExt cx="3575490" cy="727885"/>
          </a:xfrm>
        </p:grpSpPr>
        <p:pic>
          <p:nvPicPr>
            <p:cNvPr id="9" name="Picture 8" descr="ET_logov2.jp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4" t="41394" r="7782" b="41541"/>
            <a:stretch/>
          </p:blipFill>
          <p:spPr>
            <a:xfrm>
              <a:off x="666152" y="5685615"/>
              <a:ext cx="2013596" cy="562459"/>
            </a:xfrm>
            <a:prstGeom prst="rect">
              <a:avLst/>
            </a:prstGeom>
          </p:spPr>
        </p:pic>
        <p:sp>
          <p:nvSpPr>
            <p:cNvPr id="10" name="ZoneTexte 7"/>
            <p:cNvSpPr txBox="1"/>
            <p:nvPr userDrawn="1"/>
          </p:nvSpPr>
          <p:spPr>
            <a:xfrm>
              <a:off x="1644362" y="6189849"/>
              <a:ext cx="2597280" cy="2236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800" noProof="0" dirty="0" smtClean="0">
                  <a:solidFill>
                    <a:srgbClr val="6A737B"/>
                  </a:solidFill>
                </a:rPr>
                <a:t>Evolving Technology Solutions</a:t>
              </a:r>
            </a:p>
            <a:p>
              <a:pPr>
                <a:lnSpc>
                  <a:spcPct val="90000"/>
                </a:lnSpc>
              </a:pPr>
              <a:r>
                <a:rPr lang="en-US" sz="800" noProof="0" dirty="0" smtClean="0">
                  <a:solidFill>
                    <a:srgbClr val="6A737B"/>
                  </a:solidFill>
                </a:rPr>
                <a:t>for a collaborative and connected workforce. </a:t>
              </a:r>
              <a:endParaRPr lang="en-US" sz="800" noProof="0" dirty="0">
                <a:solidFill>
                  <a:srgbClr val="6A737B"/>
                </a:solidFill>
              </a:endParaRPr>
            </a:p>
          </p:txBody>
        </p:sp>
      </p:grpSp>
      <p:sp>
        <p:nvSpPr>
          <p:cNvPr id="11" name="Titre 1"/>
          <p:cNvSpPr>
            <a:spLocks noGrp="1"/>
          </p:cNvSpPr>
          <p:nvPr>
            <p:ph type="ctrTitle"/>
          </p:nvPr>
        </p:nvSpPr>
        <p:spPr>
          <a:xfrm>
            <a:off x="1904712" y="722717"/>
            <a:ext cx="3263900" cy="1635125"/>
          </a:xfrm>
        </p:spPr>
        <p:txBody>
          <a:bodyPr lIns="0" tIns="0" rIns="0" bIns="0" anchor="t">
            <a:normAutofit/>
          </a:bodyPr>
          <a:lstStyle>
            <a:lvl1pPr algn="l">
              <a:defRPr sz="3200">
                <a:solidFill>
                  <a:srgbClr val="C30C20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1904712" y="4234268"/>
            <a:ext cx="5435600" cy="104775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4B5557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sz="1200" i="1" noProof="0" dirty="0" smtClean="0"/>
          </a:p>
        </p:txBody>
      </p:sp>
      <p:pic>
        <p:nvPicPr>
          <p:cNvPr id="19" name="Picture 18" descr="boxGray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33"/>
          <a:stretch/>
        </p:blipFill>
        <p:spPr>
          <a:xfrm>
            <a:off x="1594539" y="4983556"/>
            <a:ext cx="6698561" cy="187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0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1950"/>
            <a:ext cx="8236113" cy="1143000"/>
          </a:xfrm>
        </p:spPr>
        <p:txBody>
          <a:bodyPr/>
          <a:lstStyle>
            <a:lvl1pPr algn="l">
              <a:defRPr sz="3200">
                <a:solidFill>
                  <a:srgbClr val="C30C20"/>
                </a:solidFill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57200" y="1597512"/>
            <a:ext cx="8236113" cy="4525963"/>
          </a:xfrm>
        </p:spPr>
        <p:txBody>
          <a:bodyPr/>
          <a:lstStyle>
            <a:lvl1pPr marL="342900" indent="-342900">
              <a:buClr>
                <a:srgbClr val="C30C20"/>
              </a:buClr>
              <a:buFont typeface="Wingdings" charset="2"/>
              <a:buChar char="ü"/>
              <a:defRPr>
                <a:solidFill>
                  <a:srgbClr val="4B5557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4B5557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4B5557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4B5557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4B555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pic>
        <p:nvPicPr>
          <p:cNvPr id="10" name="Picture 9" descr="boxGray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10"/>
          <a:stretch/>
        </p:blipFill>
        <p:spPr>
          <a:xfrm>
            <a:off x="4248150" y="5679422"/>
            <a:ext cx="4800600" cy="1178578"/>
          </a:xfrm>
          <a:prstGeom prst="rect">
            <a:avLst/>
          </a:prstGeom>
        </p:spPr>
      </p:pic>
      <p:sp>
        <p:nvSpPr>
          <p:cNvPr id="1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8107764" y="6172200"/>
            <a:ext cx="579036" cy="365125"/>
          </a:xfrm>
          <a:prstGeom prst="rect">
            <a:avLst/>
          </a:prstGeom>
        </p:spPr>
        <p:txBody>
          <a:bodyPr tIns="0" bIns="0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16C004D9-BAF6-F442-90F9-B2A5DFFE38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ZoneTexte 7"/>
          <p:cNvSpPr txBox="1"/>
          <p:nvPr userDrawn="1"/>
        </p:nvSpPr>
        <p:spPr>
          <a:xfrm>
            <a:off x="457200" y="6172200"/>
            <a:ext cx="7823200" cy="223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Evolving Technology Solutions</a:t>
            </a: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for a collaborative and connected workforce.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8" name="Picture 17" descr="E_logo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7" t="41121" r="66152" b="41359"/>
          <a:stretch/>
        </p:blipFill>
        <p:spPr>
          <a:xfrm>
            <a:off x="8131805" y="889336"/>
            <a:ext cx="554995" cy="6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6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4B555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615" y="3400212"/>
            <a:ext cx="7420098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4615" y="1900025"/>
            <a:ext cx="74200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CCC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7" name="Picture 6" descr="E_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1" y="5085986"/>
            <a:ext cx="615950" cy="724263"/>
          </a:xfrm>
          <a:prstGeom prst="rect">
            <a:avLst/>
          </a:prstGeom>
        </p:spPr>
      </p:pic>
      <p:pic>
        <p:nvPicPr>
          <p:cNvPr id="10" name="Picture 9" descr="box_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09544"/>
            <a:ext cx="3600450" cy="3934306"/>
          </a:xfrm>
          <a:prstGeom prst="rect">
            <a:avLst/>
          </a:prstGeom>
        </p:spPr>
      </p:pic>
      <p:pic>
        <p:nvPicPr>
          <p:cNvPr id="11" name="Picture 10" descr="box_line.png"/>
          <p:cNvPicPr>
            <a:picLocks noChangeAspect="1"/>
          </p:cNvPicPr>
          <p:nvPr userDrawn="1"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24" y="3695824"/>
            <a:ext cx="3600450" cy="393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61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gradFill rotWithShape="1">
          <a:gsLst>
            <a:gs pos="0">
              <a:srgbClr val="FF0000"/>
            </a:gs>
            <a:gs pos="100000">
              <a:srgbClr val="C30C2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615" y="3400212"/>
            <a:ext cx="7420098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FFFFFF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4615" y="1900025"/>
            <a:ext cx="74200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5A6A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7" name="Picture 6" descr="E_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1" y="5085986"/>
            <a:ext cx="615950" cy="724263"/>
          </a:xfrm>
          <a:prstGeom prst="rect">
            <a:avLst/>
          </a:prstGeom>
        </p:spPr>
      </p:pic>
      <p:pic>
        <p:nvPicPr>
          <p:cNvPr id="8" name="Picture 7" descr="box_line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-825034"/>
            <a:ext cx="3556000" cy="3885734"/>
          </a:xfrm>
          <a:prstGeom prst="rect">
            <a:avLst/>
          </a:prstGeom>
        </p:spPr>
      </p:pic>
      <p:pic>
        <p:nvPicPr>
          <p:cNvPr id="12" name="Picture 11" descr="box_line_w.png"/>
          <p:cNvPicPr>
            <a:picLocks noChangeAspect="1"/>
          </p:cNvPicPr>
          <p:nvPr userDrawn="1"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-880814"/>
            <a:ext cx="3556000" cy="3885734"/>
          </a:xfrm>
          <a:prstGeom prst="rect">
            <a:avLst/>
          </a:prstGeom>
        </p:spPr>
      </p:pic>
      <p:pic>
        <p:nvPicPr>
          <p:cNvPr id="13" name="Picture 12" descr="box_line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383018"/>
            <a:ext cx="3451498" cy="377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17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boxColor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" t="35798" r="35894" b="-1"/>
          <a:stretch/>
        </p:blipFill>
        <p:spPr>
          <a:xfrm>
            <a:off x="7239164" y="-2688"/>
            <a:ext cx="1911349" cy="1772212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41955" y="271950"/>
            <a:ext cx="7649770" cy="1143000"/>
          </a:xfrm>
        </p:spPr>
        <p:txBody>
          <a:bodyPr/>
          <a:lstStyle>
            <a:lvl1pPr algn="l">
              <a:defRPr sz="3200">
                <a:solidFill>
                  <a:srgbClr val="C30C20"/>
                </a:solidFill>
                <a:latin typeface="Arial"/>
                <a:cs typeface="Arial"/>
              </a:defRPr>
            </a:lvl1pPr>
          </a:lstStyle>
          <a:p>
            <a:r>
              <a:rPr lang="en-CA" noProof="0" smtClean="0"/>
              <a:t>Click to edit Master title style</a:t>
            </a:r>
            <a:endParaRPr lang="en-US" noProof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040367" y="1597512"/>
            <a:ext cx="7651358" cy="4525963"/>
          </a:xfrm>
        </p:spPr>
        <p:txBody>
          <a:bodyPr/>
          <a:lstStyle>
            <a:lvl1pPr marL="342900" indent="-342900">
              <a:buClr>
                <a:srgbClr val="C30C20"/>
              </a:buClr>
              <a:buFont typeface="Wingdings" charset="2"/>
              <a:buChar char="ü"/>
              <a:defRPr>
                <a:solidFill>
                  <a:srgbClr val="4B5557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4B5557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4B5557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4B5557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4B555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1120659" y="6461612"/>
            <a:ext cx="752754" cy="22893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E31B23"/>
                </a:solidFill>
              </a:defRPr>
            </a:lvl1pPr>
          </a:lstStyle>
          <a:p>
            <a:fld id="{16C004D9-BAF6-F442-90F9-B2A5DFFE38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ZoneTexte 7"/>
          <p:cNvSpPr txBox="1"/>
          <p:nvPr userDrawn="1"/>
        </p:nvSpPr>
        <p:spPr>
          <a:xfrm>
            <a:off x="1120659" y="6166558"/>
            <a:ext cx="2597280" cy="223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Evolving Technology Solutions</a:t>
            </a: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for a collaborative and connected workforce.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A737B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" name="Connecteur droit 9"/>
          <p:cNvCxnSpPr/>
          <p:nvPr userDrawn="1"/>
        </p:nvCxnSpPr>
        <p:spPr>
          <a:xfrm rot="5400000">
            <a:off x="781151" y="6428156"/>
            <a:ext cx="523196" cy="1588"/>
          </a:xfrm>
          <a:prstGeom prst="line">
            <a:avLst/>
          </a:prstGeom>
          <a:ln w="3175" cap="flat" cmpd="sng" algn="ctr">
            <a:solidFill>
              <a:srgbClr val="E31B2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ET_logov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41394" r="63025" b="41541"/>
          <a:stretch/>
        </p:blipFill>
        <p:spPr>
          <a:xfrm>
            <a:off x="463713" y="6129825"/>
            <a:ext cx="500547" cy="46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6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0"/>
          </a:p>
        </p:txBody>
      </p:sp>
      <p:grpSp>
        <p:nvGrpSpPr>
          <p:cNvPr id="18" name="Group 17"/>
          <p:cNvGrpSpPr/>
          <p:nvPr userDrawn="1"/>
        </p:nvGrpSpPr>
        <p:grpSpPr>
          <a:xfrm rot="21092849">
            <a:off x="5764952" y="363016"/>
            <a:ext cx="3618689" cy="3858424"/>
            <a:chOff x="5120878" y="332036"/>
            <a:chExt cx="4004072" cy="4269338"/>
          </a:xfrm>
        </p:grpSpPr>
        <p:pic>
          <p:nvPicPr>
            <p:cNvPr id="19" name="Picture 18" descr="box_line_w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950" y="387816"/>
              <a:ext cx="3556000" cy="3885734"/>
            </a:xfrm>
            <a:prstGeom prst="rect">
              <a:avLst/>
            </a:prstGeom>
          </p:spPr>
        </p:pic>
        <p:pic>
          <p:nvPicPr>
            <p:cNvPr id="20" name="Picture 19" descr="box_line_w.png"/>
            <p:cNvPicPr>
              <a:picLocks noChangeAspect="1"/>
            </p:cNvPicPr>
            <p:nvPr userDrawn="1"/>
          </p:nvPicPr>
          <p:blipFill>
            <a:blip r:embed="rId2">
              <a:alphaModFix amt="5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78" y="332036"/>
              <a:ext cx="3556000" cy="3885734"/>
            </a:xfrm>
            <a:prstGeom prst="rect">
              <a:avLst/>
            </a:prstGeom>
          </p:spPr>
        </p:pic>
        <p:pic>
          <p:nvPicPr>
            <p:cNvPr id="21" name="Picture 20" descr="box_line_w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902" y="829832"/>
              <a:ext cx="3451498" cy="3771542"/>
            </a:xfrm>
            <a:prstGeom prst="rect">
              <a:avLst/>
            </a:prstGeom>
          </p:spPr>
        </p:pic>
      </p:grp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1950"/>
            <a:ext cx="8236113" cy="11430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noProof="0" smtClean="0"/>
              <a:t>Click to edit Master title style</a:t>
            </a:r>
            <a:endParaRPr lang="en-US" noProof="0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457200" y="6172200"/>
            <a:ext cx="579036" cy="365125"/>
          </a:xfrm>
          <a:prstGeom prst="rect">
            <a:avLst/>
          </a:prstGeom>
        </p:spPr>
        <p:txBody>
          <a:bodyPr tIns="0" bIns="0"/>
          <a:lstStyle>
            <a:lvl1pPr>
              <a:defRPr sz="800">
                <a:solidFill>
                  <a:srgbClr val="7F7F7F"/>
                </a:solidFill>
              </a:defRPr>
            </a:lvl1pPr>
          </a:lstStyle>
          <a:p>
            <a:fld id="{16C004D9-BAF6-F442-90F9-B2A5DFFE38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ZoneTexte 19"/>
          <p:cNvSpPr txBox="1"/>
          <p:nvPr userDrawn="1"/>
        </p:nvSpPr>
        <p:spPr>
          <a:xfrm>
            <a:off x="1114146" y="6169246"/>
            <a:ext cx="2597280" cy="223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Evolving Technology Solutions</a:t>
            </a: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for a collaborative and connected workforce.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A737B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7" name="Connecteur droit 20"/>
          <p:cNvCxnSpPr/>
          <p:nvPr userDrawn="1"/>
        </p:nvCxnSpPr>
        <p:spPr>
          <a:xfrm rot="5400000">
            <a:off x="774638" y="6430844"/>
            <a:ext cx="523196" cy="1588"/>
          </a:xfrm>
          <a:prstGeom prst="line">
            <a:avLst/>
          </a:prstGeom>
          <a:ln w="3175" cap="flat" cmpd="sng" algn="ctr">
            <a:solidFill>
              <a:srgbClr val="D1282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ET_logov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41394" r="63025" b="41541"/>
          <a:stretch/>
        </p:blipFill>
        <p:spPr>
          <a:xfrm>
            <a:off x="8280184" y="6085465"/>
            <a:ext cx="500547" cy="464074"/>
          </a:xfrm>
          <a:prstGeom prst="rect">
            <a:avLst/>
          </a:prstGeom>
        </p:spPr>
      </p:pic>
      <p:sp>
        <p:nvSpPr>
          <p:cNvPr id="2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4B5557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 smtClean="0"/>
              <a:t>Click to edit Master text styles</a:t>
            </a:r>
          </a:p>
        </p:txBody>
      </p:sp>
      <p:sp>
        <p:nvSpPr>
          <p:cNvPr id="2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Clr>
                <a:srgbClr val="C30C20"/>
              </a:buClr>
              <a:buFont typeface="Wingdings" charset="2"/>
              <a:buChar char="ü"/>
              <a:defRPr sz="2400">
                <a:solidFill>
                  <a:srgbClr val="4B5557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4B5557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4B5557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B5557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B5557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4B5557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noProof="0" smtClean="0"/>
              <a:t>Click to edit Master text styles</a:t>
            </a:r>
          </a:p>
        </p:txBody>
      </p:sp>
      <p:sp>
        <p:nvSpPr>
          <p:cNvPr id="2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Clr>
                <a:srgbClr val="C30C20"/>
              </a:buClr>
              <a:buFont typeface="Wingdings" charset="2"/>
              <a:buChar char="ü"/>
              <a:defRPr sz="2400">
                <a:solidFill>
                  <a:srgbClr val="4B5557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6A737B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6A737B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6A737B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6A737B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45195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4B55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513" y="3400212"/>
            <a:ext cx="74722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CA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2513" y="1900025"/>
            <a:ext cx="7472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CCC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 smtClean="0"/>
              <a:t>Click to edit Master text styles</a:t>
            </a:r>
          </a:p>
        </p:txBody>
      </p:sp>
      <p:pic>
        <p:nvPicPr>
          <p:cNvPr id="7" name="Picture 6" descr="E_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1" y="5085986"/>
            <a:ext cx="615950" cy="724263"/>
          </a:xfrm>
          <a:prstGeom prst="rect">
            <a:avLst/>
          </a:prstGeom>
        </p:spPr>
      </p:pic>
      <p:pic>
        <p:nvPicPr>
          <p:cNvPr id="10" name="Picture 9" descr="box_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09544"/>
            <a:ext cx="3600450" cy="3934306"/>
          </a:xfrm>
          <a:prstGeom prst="rect">
            <a:avLst/>
          </a:prstGeom>
        </p:spPr>
      </p:pic>
      <p:pic>
        <p:nvPicPr>
          <p:cNvPr id="11" name="Picture 10" descr="box_line.png"/>
          <p:cNvPicPr>
            <a:picLocks noChangeAspect="1"/>
          </p:cNvPicPr>
          <p:nvPr userDrawn="1"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24" y="3695824"/>
            <a:ext cx="3600450" cy="393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C30C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564" y="3400212"/>
            <a:ext cx="7446149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CA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8564" y="1900025"/>
            <a:ext cx="744614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A5A6A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 smtClean="0"/>
              <a:t>Click to edit Master text styles</a:t>
            </a:r>
          </a:p>
        </p:txBody>
      </p:sp>
      <p:pic>
        <p:nvPicPr>
          <p:cNvPr id="7" name="Picture 6" descr="E_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1" y="5085986"/>
            <a:ext cx="615950" cy="724263"/>
          </a:xfrm>
          <a:prstGeom prst="rect">
            <a:avLst/>
          </a:prstGeom>
        </p:spPr>
      </p:pic>
      <p:pic>
        <p:nvPicPr>
          <p:cNvPr id="8" name="Picture 7" descr="box_line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-825034"/>
            <a:ext cx="3556000" cy="3885734"/>
          </a:xfrm>
          <a:prstGeom prst="rect">
            <a:avLst/>
          </a:prstGeom>
        </p:spPr>
      </p:pic>
      <p:pic>
        <p:nvPicPr>
          <p:cNvPr id="12" name="Picture 11" descr="box_line_w.png"/>
          <p:cNvPicPr>
            <a:picLocks noChangeAspect="1"/>
          </p:cNvPicPr>
          <p:nvPr userDrawn="1"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-880814"/>
            <a:ext cx="3556000" cy="3885734"/>
          </a:xfrm>
          <a:prstGeom prst="rect">
            <a:avLst/>
          </a:prstGeom>
        </p:spPr>
      </p:pic>
      <p:pic>
        <p:nvPicPr>
          <p:cNvPr id="13" name="Picture 12" descr="box_line_w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383018"/>
            <a:ext cx="3451498" cy="377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5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847252" y="927955"/>
            <a:ext cx="3575490" cy="727885"/>
            <a:chOff x="666152" y="5685615"/>
            <a:chExt cx="3575490" cy="727885"/>
          </a:xfrm>
        </p:grpSpPr>
        <p:pic>
          <p:nvPicPr>
            <p:cNvPr id="14" name="Picture 13" descr="ET_logov2.jpg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4" t="41394" r="7782" b="41541"/>
            <a:stretch/>
          </p:blipFill>
          <p:spPr>
            <a:xfrm>
              <a:off x="666152" y="5685615"/>
              <a:ext cx="2013596" cy="562459"/>
            </a:xfrm>
            <a:prstGeom prst="rect">
              <a:avLst/>
            </a:prstGeom>
          </p:spPr>
        </p:pic>
        <p:sp>
          <p:nvSpPr>
            <p:cNvPr id="15" name="ZoneTexte 7"/>
            <p:cNvSpPr txBox="1"/>
            <p:nvPr userDrawn="1"/>
          </p:nvSpPr>
          <p:spPr>
            <a:xfrm>
              <a:off x="1644362" y="6189849"/>
              <a:ext cx="2597280" cy="2236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800" noProof="0" dirty="0" smtClean="0">
                  <a:solidFill>
                    <a:srgbClr val="6A737B"/>
                  </a:solidFill>
                </a:rPr>
                <a:t>Evolving Technology Solutions</a:t>
              </a:r>
            </a:p>
            <a:p>
              <a:pPr>
                <a:lnSpc>
                  <a:spcPct val="90000"/>
                </a:lnSpc>
              </a:pPr>
              <a:r>
                <a:rPr lang="en-US" sz="800" noProof="0" dirty="0" smtClean="0">
                  <a:solidFill>
                    <a:srgbClr val="6A737B"/>
                  </a:solidFill>
                </a:rPr>
                <a:t>for a collaborative and connected workforce. </a:t>
              </a:r>
              <a:endParaRPr lang="en-US" sz="800" noProof="0" dirty="0">
                <a:solidFill>
                  <a:srgbClr val="6A737B"/>
                </a:solidFill>
              </a:endParaRPr>
            </a:p>
          </p:txBody>
        </p:sp>
      </p:grpSp>
      <p:sp>
        <p:nvSpPr>
          <p:cNvPr id="16" name="Titre 1"/>
          <p:cNvSpPr>
            <a:spLocks noGrp="1"/>
          </p:cNvSpPr>
          <p:nvPr>
            <p:ph type="ctrTitle"/>
          </p:nvPr>
        </p:nvSpPr>
        <p:spPr>
          <a:xfrm>
            <a:off x="2825462" y="2407131"/>
            <a:ext cx="5435600" cy="1635125"/>
          </a:xfrm>
        </p:spPr>
        <p:txBody>
          <a:bodyPr lIns="0" tIns="0" rIns="0" bIns="0" anchor="t">
            <a:normAutofit/>
          </a:bodyPr>
          <a:lstStyle>
            <a:lvl1pPr algn="l">
              <a:defRPr sz="3200">
                <a:solidFill>
                  <a:srgbClr val="C30C20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7" name="Sous-titre 2"/>
          <p:cNvSpPr>
            <a:spLocks noGrp="1"/>
          </p:cNvSpPr>
          <p:nvPr>
            <p:ph type="subTitle" idx="1"/>
          </p:nvPr>
        </p:nvSpPr>
        <p:spPr>
          <a:xfrm>
            <a:off x="2825462" y="4068841"/>
            <a:ext cx="5435600" cy="104775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4B5557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sz="1200" i="1" noProof="0" smtClean="0"/>
          </a:p>
        </p:txBody>
      </p:sp>
      <p:pic>
        <p:nvPicPr>
          <p:cNvPr id="18" name="Picture 17" descr="boxGred.png"/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3" b="58964"/>
          <a:stretch/>
        </p:blipFill>
        <p:spPr>
          <a:xfrm>
            <a:off x="0" y="4043766"/>
            <a:ext cx="2508250" cy="281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6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43543" y="271950"/>
            <a:ext cx="7649770" cy="1143000"/>
          </a:xfrm>
        </p:spPr>
        <p:txBody>
          <a:bodyPr/>
          <a:lstStyle>
            <a:lvl1pPr algn="l">
              <a:defRPr sz="3200">
                <a:solidFill>
                  <a:srgbClr val="C30C20"/>
                </a:solidFill>
                <a:latin typeface="Arial"/>
                <a:cs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1041955" y="1597512"/>
            <a:ext cx="7651358" cy="4525963"/>
          </a:xfrm>
        </p:spPr>
        <p:txBody>
          <a:bodyPr/>
          <a:lstStyle>
            <a:lvl1pPr marL="342900" indent="-342900">
              <a:buClr>
                <a:srgbClr val="C30C20"/>
              </a:buClr>
              <a:buFont typeface="Wingdings" charset="2"/>
              <a:buChar char="ü"/>
              <a:defRPr>
                <a:solidFill>
                  <a:srgbClr val="4B5557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4B5557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4B5557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4B5557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4B5557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1" name="ZoneTexte 7"/>
          <p:cNvSpPr txBox="1"/>
          <p:nvPr userDrawn="1"/>
        </p:nvSpPr>
        <p:spPr>
          <a:xfrm>
            <a:off x="1120659" y="6166558"/>
            <a:ext cx="2597280" cy="223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Evolving Technology Solutions</a:t>
            </a: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for a collaborative and connected workforce.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A737B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2" name="Connecteur droit 9"/>
          <p:cNvCxnSpPr/>
          <p:nvPr userDrawn="1"/>
        </p:nvCxnSpPr>
        <p:spPr>
          <a:xfrm rot="5400000">
            <a:off x="781151" y="6428156"/>
            <a:ext cx="523196" cy="1588"/>
          </a:xfrm>
          <a:prstGeom prst="line">
            <a:avLst/>
          </a:prstGeom>
          <a:ln w="3175" cap="flat" cmpd="sng" algn="ctr">
            <a:solidFill>
              <a:srgbClr val="E31B2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ET_logov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41394" r="63025" b="41541"/>
          <a:stretch/>
        </p:blipFill>
        <p:spPr>
          <a:xfrm>
            <a:off x="8192766" y="6129825"/>
            <a:ext cx="500547" cy="464074"/>
          </a:xfrm>
          <a:prstGeom prst="rect">
            <a:avLst/>
          </a:prstGeom>
        </p:spPr>
      </p:pic>
      <p:pic>
        <p:nvPicPr>
          <p:cNvPr id="14" name="Picture 13" descr="boxGred.png"/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66" b="58964"/>
          <a:stretch/>
        </p:blipFill>
        <p:spPr>
          <a:xfrm>
            <a:off x="0" y="4043766"/>
            <a:ext cx="1094180" cy="2814233"/>
          </a:xfrm>
          <a:prstGeom prst="rect">
            <a:avLst/>
          </a:prstGeom>
        </p:spPr>
      </p:pic>
      <p:sp>
        <p:nvSpPr>
          <p:cNvPr id="15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457200" y="6172200"/>
            <a:ext cx="579036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16C004D9-BAF6-F442-90F9-B2A5DFFE38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1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noProof="0"/>
          </a:p>
        </p:txBody>
      </p:sp>
      <p:grpSp>
        <p:nvGrpSpPr>
          <p:cNvPr id="18" name="Group 17"/>
          <p:cNvGrpSpPr/>
          <p:nvPr userDrawn="1"/>
        </p:nvGrpSpPr>
        <p:grpSpPr>
          <a:xfrm rot="21092849">
            <a:off x="5764952" y="363016"/>
            <a:ext cx="3618689" cy="3858424"/>
            <a:chOff x="5120878" y="332036"/>
            <a:chExt cx="4004072" cy="4269338"/>
          </a:xfrm>
        </p:grpSpPr>
        <p:pic>
          <p:nvPicPr>
            <p:cNvPr id="19" name="Picture 18" descr="box_line_w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950" y="387816"/>
              <a:ext cx="3556000" cy="3885734"/>
            </a:xfrm>
            <a:prstGeom prst="rect">
              <a:avLst/>
            </a:prstGeom>
          </p:spPr>
        </p:pic>
        <p:pic>
          <p:nvPicPr>
            <p:cNvPr id="20" name="Picture 19" descr="box_line_w.png"/>
            <p:cNvPicPr>
              <a:picLocks noChangeAspect="1"/>
            </p:cNvPicPr>
            <p:nvPr userDrawn="1"/>
          </p:nvPicPr>
          <p:blipFill>
            <a:blip r:embed="rId2">
              <a:alphaModFix amt="5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878" y="332036"/>
              <a:ext cx="3556000" cy="3885734"/>
            </a:xfrm>
            <a:prstGeom prst="rect">
              <a:avLst/>
            </a:prstGeom>
          </p:spPr>
        </p:pic>
        <p:pic>
          <p:nvPicPr>
            <p:cNvPr id="21" name="Picture 20" descr="box_line_w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902" y="829832"/>
              <a:ext cx="3451498" cy="3771542"/>
            </a:xfrm>
            <a:prstGeom prst="rect">
              <a:avLst/>
            </a:prstGeom>
          </p:spPr>
        </p:pic>
      </p:grp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271950"/>
            <a:ext cx="8236113" cy="1143000"/>
          </a:xfrm>
        </p:spPr>
        <p:txBody>
          <a:bodyPr/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457200" y="6172200"/>
            <a:ext cx="579036" cy="365125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800">
                <a:solidFill>
                  <a:srgbClr val="7F7F7F"/>
                </a:solidFill>
              </a:defRPr>
            </a:lvl1pPr>
          </a:lstStyle>
          <a:p>
            <a:fld id="{16C004D9-BAF6-F442-90F9-B2A5DFFE38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ZoneTexte 19"/>
          <p:cNvSpPr txBox="1"/>
          <p:nvPr userDrawn="1"/>
        </p:nvSpPr>
        <p:spPr>
          <a:xfrm>
            <a:off x="1114146" y="6169246"/>
            <a:ext cx="2597280" cy="2236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Evolving Technology Solutions</a:t>
            </a:r>
          </a:p>
          <a:p>
            <a:pPr marL="0" marR="0" lvl="0" indent="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737B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for a collaborative and connected workforce.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6A737B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7" name="Connecteur droit 20"/>
          <p:cNvCxnSpPr/>
          <p:nvPr userDrawn="1"/>
        </p:nvCxnSpPr>
        <p:spPr>
          <a:xfrm rot="5400000">
            <a:off x="774638" y="6430844"/>
            <a:ext cx="523196" cy="1588"/>
          </a:xfrm>
          <a:prstGeom prst="line">
            <a:avLst/>
          </a:prstGeom>
          <a:ln w="3175" cap="flat" cmpd="sng" algn="ctr">
            <a:solidFill>
              <a:srgbClr val="D1282A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ET_logov2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41394" r="63025" b="41541"/>
          <a:stretch/>
        </p:blipFill>
        <p:spPr>
          <a:xfrm>
            <a:off x="8280184" y="6085465"/>
            <a:ext cx="500547" cy="464074"/>
          </a:xfrm>
          <a:prstGeom prst="rect">
            <a:avLst/>
          </a:prstGeom>
        </p:spPr>
      </p:pic>
      <p:sp>
        <p:nvSpPr>
          <p:cNvPr id="2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4B5557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2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Clr>
                <a:srgbClr val="C30C20"/>
              </a:buClr>
              <a:buFont typeface="Wingdings" charset="2"/>
              <a:buChar char="ü"/>
              <a:defRPr sz="2400">
                <a:solidFill>
                  <a:srgbClr val="4B5557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4B5557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4B5557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4B5557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4B5557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4B5557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sp>
        <p:nvSpPr>
          <p:cNvPr id="2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Clr>
                <a:srgbClr val="C30C20"/>
              </a:buClr>
              <a:buFont typeface="Wingdings" charset="2"/>
              <a:buChar char="ü"/>
              <a:defRPr sz="2400">
                <a:solidFill>
                  <a:srgbClr val="4B5557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6A737B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6A737B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6A737B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6A737B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635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4B555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564" y="3400212"/>
            <a:ext cx="7446149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FFFFFF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8564" y="1900025"/>
            <a:ext cx="744614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CCC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</p:txBody>
      </p:sp>
      <p:pic>
        <p:nvPicPr>
          <p:cNvPr id="7" name="Picture 6" descr="E_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51" y="5085986"/>
            <a:ext cx="615950" cy="724263"/>
          </a:xfrm>
          <a:prstGeom prst="rect">
            <a:avLst/>
          </a:prstGeom>
        </p:spPr>
      </p:pic>
      <p:pic>
        <p:nvPicPr>
          <p:cNvPr id="10" name="Picture 9" descr="box_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009544"/>
            <a:ext cx="3600450" cy="3934306"/>
          </a:xfrm>
          <a:prstGeom prst="rect">
            <a:avLst/>
          </a:prstGeom>
        </p:spPr>
      </p:pic>
      <p:pic>
        <p:nvPicPr>
          <p:cNvPr id="11" name="Picture 10" descr="box_line.png"/>
          <p:cNvPicPr>
            <a:picLocks noChangeAspect="1"/>
          </p:cNvPicPr>
          <p:nvPr userDrawn="1"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24" y="3695824"/>
            <a:ext cx="3600450" cy="393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06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CA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4FCE-0452-2C42-A676-ECD4715131CF}" type="datetimeFigureOut">
              <a:rPr lang="en-US" smtClean="0"/>
              <a:t>2014-04-15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277DB-1D8B-AF4F-AB4A-935E641A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1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62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4B555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30C20"/>
        </a:buClr>
        <a:buFont typeface="Wingdings" charset="2"/>
        <a:buChar char="ü"/>
        <a:defRPr sz="3200" kern="1200">
          <a:solidFill>
            <a:srgbClr val="4B5557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B5557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B5557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B5557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B5557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4FCE-0452-2C42-A676-ECD4715131CF}" type="datetimeFigureOut">
              <a:rPr lang="en-US" smtClean="0"/>
              <a:t>2014-04-15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277DB-1D8B-AF4F-AB4A-935E641A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0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F4FCE-0452-2C42-A676-ECD4715131CF}" type="datetimeFigureOut">
              <a:rPr lang="en-US" smtClean="0"/>
              <a:t>2014-04-15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277DB-1D8B-AF4F-AB4A-935E641AC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3" r:id="rId3"/>
    <p:sldLayoutId id="214748367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gragtmans@etgroup.c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137" y="2568575"/>
            <a:ext cx="4839427" cy="16351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312" y="3203994"/>
            <a:ext cx="4118060" cy="1188390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Intelligent Communities</a:t>
            </a:r>
          </a:p>
          <a:p>
            <a:r>
              <a:rPr lang="en-US" sz="3600" dirty="0" smtClean="0"/>
              <a:t>Making it Happen!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56603" y="4904945"/>
            <a:ext cx="3821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Jim </a:t>
            </a:r>
            <a:r>
              <a:rPr lang="en-US" dirty="0" smtClean="0"/>
              <a:t>Gragtmans</a:t>
            </a:r>
            <a:endParaRPr lang="en-US" dirty="0"/>
          </a:p>
          <a:p>
            <a:r>
              <a:rPr lang="en-US" dirty="0" smtClean="0"/>
              <a:t>April </a:t>
            </a:r>
            <a:r>
              <a:rPr lang="en-US" dirty="0" smtClean="0"/>
              <a:t> </a:t>
            </a:r>
            <a:r>
              <a:rPr lang="en-US" dirty="0" smtClean="0"/>
              <a:t>2014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9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Organizations</a:t>
            </a:r>
            <a:endParaRPr lang="en-US" dirty="0"/>
          </a:p>
        </p:txBody>
      </p:sp>
      <p:pic>
        <p:nvPicPr>
          <p:cNvPr id="4" name="Content Placeholder 3" descr="images-7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4" b="12884"/>
          <a:stretch>
            <a:fillRect/>
          </a:stretch>
        </p:blipFill>
        <p:spPr>
          <a:xfrm>
            <a:off x="5314122" y="4382255"/>
            <a:ext cx="3723020" cy="2202256"/>
          </a:xfrm>
        </p:spPr>
      </p:pic>
      <p:sp>
        <p:nvSpPr>
          <p:cNvPr id="5" name="TextBox 4"/>
          <p:cNvSpPr txBox="1"/>
          <p:nvPr/>
        </p:nvSpPr>
        <p:spPr>
          <a:xfrm>
            <a:off x="403008" y="1326198"/>
            <a:ext cx="8634134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Inclusive Membership of Stakeholders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Innovative, Flexible, Agile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Loose governance model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Use Technology for organizational management</a:t>
            </a:r>
          </a:p>
          <a:p>
            <a:pPr marL="285750" indent="-285750">
              <a:buFontTx/>
              <a:buChar char="-"/>
            </a:pP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‘Messy Vibrancy’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Operate on Principal of </a:t>
            </a:r>
            <a:r>
              <a:rPr lang="en-US" sz="2800" dirty="0" smtClean="0">
                <a:solidFill>
                  <a:srgbClr val="0000FF"/>
                </a:solidFill>
              </a:rPr>
              <a:t>‘Shared Values’</a:t>
            </a:r>
          </a:p>
          <a:p>
            <a:pPr marL="742950" lvl="1" indent="-285750">
              <a:buFontTx/>
              <a:buChar char="-"/>
            </a:pPr>
            <a:r>
              <a:rPr lang="en-US" sz="2800" dirty="0" smtClean="0"/>
              <a:t>Beyond </a:t>
            </a:r>
            <a:r>
              <a:rPr lang="en-US" sz="2800" dirty="0" smtClean="0">
                <a:solidFill>
                  <a:srgbClr val="FF6600"/>
                </a:solidFill>
              </a:rPr>
              <a:t>‘Common Goals’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6" name="Picture 5" descr="images-11.jpeg"/>
          <p:cNvPicPr>
            <a:picLocks noChangeAspect="1"/>
          </p:cNvPicPr>
          <p:nvPr/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8650">
            <a:off x="2528879" y="2574301"/>
            <a:ext cx="41529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Happen!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634840"/>
              </p:ext>
            </p:extLst>
          </p:nvPr>
        </p:nvGraphicFramePr>
        <p:xfrm>
          <a:off x="1040367" y="1597512"/>
          <a:ext cx="765135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516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622" y="338281"/>
            <a:ext cx="7649770" cy="1143000"/>
          </a:xfrm>
        </p:spPr>
        <p:txBody>
          <a:bodyPr/>
          <a:lstStyle/>
          <a:p>
            <a:r>
              <a:rPr lang="en-US" dirty="0" smtClean="0"/>
              <a:t>Community Collaboration Ecosystem</a:t>
            </a:r>
            <a:endParaRPr lang="en-US" dirty="0"/>
          </a:p>
        </p:txBody>
      </p:sp>
      <p:pic>
        <p:nvPicPr>
          <p:cNvPr id="4" name="Content Placeholder 3" descr="Community Collaboration Ecosystem Mindmap.pdf"/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7" b="11727"/>
          <a:stretch>
            <a:fillRect/>
          </a:stretch>
        </p:blipFill>
        <p:spPr>
          <a:xfrm>
            <a:off x="193700" y="1274963"/>
            <a:ext cx="8586982" cy="5079407"/>
          </a:xfrm>
        </p:spPr>
      </p:pic>
      <p:sp>
        <p:nvSpPr>
          <p:cNvPr id="5" name="Oval Callout 4"/>
          <p:cNvSpPr/>
          <p:nvPr/>
        </p:nvSpPr>
        <p:spPr>
          <a:xfrm>
            <a:off x="908864" y="1309915"/>
            <a:ext cx="1677905" cy="1101985"/>
          </a:xfrm>
          <a:prstGeom prst="wedgeEllipseCallou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are we doing this?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1165212" y="4421313"/>
            <a:ext cx="2260511" cy="1101985"/>
          </a:xfrm>
          <a:prstGeom prst="wedgeEllipseCallou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are we going to do first?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802517" y="4434841"/>
            <a:ext cx="2608230" cy="1101985"/>
          </a:xfrm>
          <a:prstGeom prst="wedgeEllipseCallou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Who is going to take action?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3647113" y="2195643"/>
            <a:ext cx="2205017" cy="1101985"/>
          </a:xfrm>
          <a:prstGeom prst="wedgeEllipseCallou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Who decides what we do?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6443622" y="1644650"/>
            <a:ext cx="2013972" cy="1101985"/>
          </a:xfrm>
          <a:prstGeom prst="wedgeEllipseCallou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do we measure impact?</a:t>
            </a:r>
          </a:p>
        </p:txBody>
      </p:sp>
    </p:spTree>
    <p:extLst>
      <p:ext uri="{BB962C8B-B14F-4D97-AF65-F5344CB8AC3E}">
        <p14:creationId xmlns:p14="http://schemas.microsoft.com/office/powerpoint/2010/main" val="278042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0" y="309649"/>
            <a:ext cx="7649770" cy="1143000"/>
          </a:xfrm>
        </p:spPr>
        <p:txBody>
          <a:bodyPr/>
          <a:lstStyle/>
          <a:p>
            <a:r>
              <a:rPr lang="en-US" dirty="0" smtClean="0"/>
              <a:t>Community Collaboration Ecosystem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824218"/>
              </p:ext>
            </p:extLst>
          </p:nvPr>
        </p:nvGraphicFramePr>
        <p:xfrm>
          <a:off x="853379" y="1993156"/>
          <a:ext cx="6499108" cy="3913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771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Working on this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Toronto</a:t>
            </a:r>
          </a:p>
          <a:p>
            <a:pPr lvl="1"/>
            <a:r>
              <a:rPr lang="en-US" dirty="0" smtClean="0"/>
              <a:t>Waterfront Toronto</a:t>
            </a:r>
          </a:p>
          <a:p>
            <a:r>
              <a:rPr lang="en-US" dirty="0" smtClean="0"/>
              <a:t>Newmarket</a:t>
            </a:r>
          </a:p>
          <a:p>
            <a:pPr lvl="1"/>
            <a:r>
              <a:rPr lang="en-US" dirty="0" smtClean="0"/>
              <a:t>Community Collaboration Ecosystem</a:t>
            </a:r>
          </a:p>
          <a:p>
            <a:r>
              <a:rPr lang="en-US" dirty="0" smtClean="0"/>
              <a:t>Waterloo </a:t>
            </a:r>
          </a:p>
          <a:p>
            <a:pPr lvl="1"/>
            <a:r>
              <a:rPr lang="en-US" dirty="0" smtClean="0"/>
              <a:t>Smart Region</a:t>
            </a:r>
          </a:p>
          <a:p>
            <a:r>
              <a:rPr lang="en-US" dirty="0" smtClean="0"/>
              <a:t>Saint John, NB</a:t>
            </a:r>
          </a:p>
          <a:p>
            <a:pPr lvl="1"/>
            <a:r>
              <a:rPr lang="en-US" dirty="0" smtClean="0"/>
              <a:t>Enterprise Saint John</a:t>
            </a:r>
          </a:p>
          <a:p>
            <a:r>
              <a:rPr lang="en-US" dirty="0" smtClean="0"/>
              <a:t>St Albert</a:t>
            </a:r>
          </a:p>
          <a:p>
            <a:r>
              <a:rPr lang="en-US" dirty="0" smtClean="0"/>
              <a:t>Winnipeg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6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Collaborate!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Jim Gragtmans</a:t>
            </a:r>
          </a:p>
          <a:p>
            <a:r>
              <a:rPr lang="en-US" dirty="0" smtClean="0">
                <a:hlinkClick r:id="rId2"/>
              </a:rPr>
              <a:t>jgragtmans@etgroup.ca</a:t>
            </a:r>
            <a:endParaRPr lang="en-US" dirty="0" smtClean="0"/>
          </a:p>
          <a:p>
            <a:r>
              <a:rPr lang="en-US" dirty="0" smtClean="0"/>
              <a:t>416 477 2576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13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…looking for the ‘Break Out’ </a:t>
            </a:r>
            <a:endParaRPr lang="en-US" dirty="0"/>
          </a:p>
        </p:txBody>
      </p:sp>
      <p:pic>
        <p:nvPicPr>
          <p:cNvPr id="4" name="Content Placeholder 3" descr="new_ear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" b="1833"/>
          <a:stretch>
            <a:fillRect/>
          </a:stretch>
        </p:blipFill>
        <p:spPr>
          <a:xfrm>
            <a:off x="1176863" y="1597513"/>
            <a:ext cx="6898887" cy="4080858"/>
          </a:xfrm>
        </p:spPr>
      </p:pic>
    </p:spTree>
    <p:extLst>
      <p:ext uri="{BB962C8B-B14F-4D97-AF65-F5344CB8AC3E}">
        <p14:creationId xmlns:p14="http://schemas.microsoft.com/office/powerpoint/2010/main" val="189113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Intelligent Communities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Solving for ‘X’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0033"/>
              </p:ext>
            </p:extLst>
          </p:nvPr>
        </p:nvGraphicFramePr>
        <p:xfrm>
          <a:off x="177556" y="1562072"/>
          <a:ext cx="765175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10840" y="3859938"/>
            <a:ext cx="5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‘</a:t>
            </a:r>
            <a:r>
              <a:rPr lang="en-US" sz="2400" b="1" dirty="0" smtClean="0"/>
              <a:t>X</a:t>
            </a:r>
            <a:r>
              <a:rPr lang="en-US" b="1" dirty="0" smtClean="0"/>
              <a:t>’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925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to?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How do we get there?</a:t>
            </a:r>
            <a:endParaRPr lang="en-US" dirty="0"/>
          </a:p>
        </p:txBody>
      </p:sp>
      <p:pic>
        <p:nvPicPr>
          <p:cNvPr id="4" name="Content Placeholder 3" descr="NewParadigmAhe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" b="5396"/>
          <a:stretch>
            <a:fillRect/>
          </a:stretch>
        </p:blipFill>
        <p:spPr>
          <a:xfrm>
            <a:off x="1040367" y="1597512"/>
            <a:ext cx="7558896" cy="4525963"/>
          </a:xfrm>
        </p:spPr>
      </p:pic>
    </p:spTree>
    <p:extLst>
      <p:ext uri="{BB962C8B-B14F-4D97-AF65-F5344CB8AC3E}">
        <p14:creationId xmlns:p14="http://schemas.microsoft.com/office/powerpoint/2010/main" val="203685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Organizations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2400" dirty="0" smtClean="0"/>
              <a:t>The Traditional Model</a:t>
            </a:r>
            <a:endParaRPr lang="en-US" sz="2400" dirty="0"/>
          </a:p>
        </p:txBody>
      </p:sp>
      <p:pic>
        <p:nvPicPr>
          <p:cNvPr id="3" name="Picture 2" descr="univers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14" y="1636372"/>
            <a:ext cx="3594100" cy="2260600"/>
          </a:xfrm>
          <a:prstGeom prst="rect">
            <a:avLst/>
          </a:prstGeom>
        </p:spPr>
      </p:pic>
      <p:pic>
        <p:nvPicPr>
          <p:cNvPr id="6" name="Content Placeholder 5" descr="images-2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8" b="27848"/>
          <a:stretch>
            <a:fillRect/>
          </a:stretch>
        </p:blipFill>
        <p:spPr>
          <a:xfrm>
            <a:off x="1174703" y="4322692"/>
            <a:ext cx="3044310" cy="1800783"/>
          </a:xfrm>
        </p:spPr>
      </p:pic>
      <p:pic>
        <p:nvPicPr>
          <p:cNvPr id="7" name="Picture 6" descr="images-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67" y="1636372"/>
            <a:ext cx="3390900" cy="2400300"/>
          </a:xfrm>
          <a:prstGeom prst="rect">
            <a:avLst/>
          </a:prstGeom>
        </p:spPr>
      </p:pic>
      <p:pic>
        <p:nvPicPr>
          <p:cNvPr id="10" name="Picture 9" descr="st-peters-basilic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30" y="4178900"/>
            <a:ext cx="3140663" cy="2091682"/>
          </a:xfrm>
          <a:prstGeom prst="rect">
            <a:avLst/>
          </a:prstGeom>
        </p:spPr>
      </p:pic>
      <p:pic>
        <p:nvPicPr>
          <p:cNvPr id="8" name="Picture 7" descr="images-4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93" y="25389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2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Large, Exclusive </a:t>
            </a:r>
          </a:p>
          <a:p>
            <a:r>
              <a:rPr lang="en-US" dirty="0" smtClean="0"/>
              <a:t>Highly organized</a:t>
            </a:r>
          </a:p>
          <a:p>
            <a:r>
              <a:rPr lang="en-US" dirty="0" smtClean="0"/>
              <a:t>Strict governance</a:t>
            </a:r>
          </a:p>
          <a:p>
            <a:r>
              <a:rPr lang="en-US" dirty="0" smtClean="0"/>
              <a:t>Hierarchical management structure</a:t>
            </a:r>
          </a:p>
          <a:p>
            <a:endParaRPr lang="en-US" dirty="0"/>
          </a:p>
          <a:p>
            <a:r>
              <a:rPr lang="en-US" dirty="0" smtClean="0"/>
              <a:t>Limit flexibility</a:t>
            </a:r>
          </a:p>
          <a:p>
            <a:r>
              <a:rPr lang="en-US" dirty="0" smtClean="0"/>
              <a:t>Limit Innovation</a:t>
            </a:r>
          </a:p>
        </p:txBody>
      </p:sp>
      <p:pic>
        <p:nvPicPr>
          <p:cNvPr id="6" name="Picture 5" descr="images-9.jpeg"/>
          <p:cNvPicPr>
            <a:picLocks noChangeAspect="1"/>
          </p:cNvPicPr>
          <p:nvPr/>
        </p:nvPicPr>
        <p:blipFill>
          <a:blip r:embed="rId2">
            <a:alphaModFix amt="8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5506">
            <a:off x="2496167" y="2231267"/>
            <a:ext cx="4193064" cy="33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0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17" y="271950"/>
            <a:ext cx="7649770" cy="1143000"/>
          </a:xfrm>
        </p:spPr>
        <p:txBody>
          <a:bodyPr/>
          <a:lstStyle/>
          <a:p>
            <a:r>
              <a:rPr lang="en-US" dirty="0" smtClean="0"/>
              <a:t>Silos to Collaborative Partnerships</a:t>
            </a:r>
            <a:endParaRPr lang="en-US" dirty="0"/>
          </a:p>
        </p:txBody>
      </p:sp>
      <p:pic>
        <p:nvPicPr>
          <p:cNvPr id="4" name="Content Placeholder 3" descr="siloinstitution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" b="1135"/>
          <a:stretch/>
        </p:blipFill>
        <p:spPr>
          <a:xfrm>
            <a:off x="235817" y="3789100"/>
            <a:ext cx="3740150" cy="2924175"/>
          </a:xfrm>
        </p:spPr>
      </p:pic>
      <p:pic>
        <p:nvPicPr>
          <p:cNvPr id="6" name="Picture 5" descr="vchn_a_569248_o_uf0001.jp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488" y="1312536"/>
            <a:ext cx="3552237" cy="3303580"/>
          </a:xfrm>
          <a:prstGeom prst="rect">
            <a:avLst/>
          </a:prstGeom>
        </p:spPr>
      </p:pic>
      <p:sp>
        <p:nvSpPr>
          <p:cNvPr id="8" name="Bent-Up Arrow 7"/>
          <p:cNvSpPr/>
          <p:nvPr/>
        </p:nvSpPr>
        <p:spPr>
          <a:xfrm>
            <a:off x="4777369" y="5044832"/>
            <a:ext cx="1806078" cy="932070"/>
          </a:xfrm>
          <a:prstGeom prst="bent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4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4512"/>
            <a:ext cx="764977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Community Collaboration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sz="2700" dirty="0" smtClean="0"/>
              <a:t>- how to manage without institutionalizing?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689439"/>
              </p:ext>
            </p:extLst>
          </p:nvPr>
        </p:nvGraphicFramePr>
        <p:xfrm>
          <a:off x="1040367" y="1597512"/>
          <a:ext cx="765135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29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</a:t>
            </a:r>
            <a:r>
              <a:rPr lang="en-US" dirty="0" err="1" smtClean="0"/>
              <a:t>vs</a:t>
            </a:r>
            <a:r>
              <a:rPr lang="en-US" dirty="0" smtClean="0"/>
              <a:t> Institutional</a:t>
            </a:r>
            <a:endParaRPr lang="en-US" dirty="0"/>
          </a:p>
        </p:txBody>
      </p:sp>
      <p:pic>
        <p:nvPicPr>
          <p:cNvPr id="4" name="Content Placeholder 3" descr="16716971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4" b="10574"/>
          <a:stretch>
            <a:fillRect/>
          </a:stretch>
        </p:blipFill>
        <p:spPr>
          <a:xfrm>
            <a:off x="818433" y="1597512"/>
            <a:ext cx="7651358" cy="4525963"/>
          </a:xfrm>
        </p:spPr>
      </p:pic>
      <p:sp>
        <p:nvSpPr>
          <p:cNvPr id="3" name="Rectangle 2"/>
          <p:cNvSpPr/>
          <p:nvPr/>
        </p:nvSpPr>
        <p:spPr>
          <a:xfrm>
            <a:off x="222612" y="3421719"/>
            <a:ext cx="5995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New partnerships</a:t>
            </a:r>
            <a:endParaRPr lang="en-CA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88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theme/theme1.xml><?xml version="1.0" encoding="utf-8"?>
<a:theme xmlns:a="http://schemas.openxmlformats.org/drawingml/2006/main" name="ETGROUP_BrandTheme">
  <a:themeElements>
    <a:clrScheme name="ET Group Brand Colors">
      <a:dk1>
        <a:srgbClr val="6A737B"/>
      </a:dk1>
      <a:lt1>
        <a:sysClr val="window" lastClr="FFFFFF"/>
      </a:lt1>
      <a:dk2>
        <a:srgbClr val="E31B23"/>
      </a:dk2>
      <a:lt2>
        <a:srgbClr val="EEEEEE"/>
      </a:lt2>
      <a:accent1>
        <a:srgbClr val="CCCCCC"/>
      </a:accent1>
      <a:accent2>
        <a:srgbClr val="FBB034"/>
      </a:accent2>
      <a:accent3>
        <a:srgbClr val="23BBB8"/>
      </a:accent3>
      <a:accent4>
        <a:srgbClr val="004F5A"/>
      </a:accent4>
      <a:accent5>
        <a:srgbClr val="000000"/>
      </a:accent5>
      <a:accent6>
        <a:srgbClr val="E31B23"/>
      </a:accent6>
      <a:hlink>
        <a:srgbClr val="0000FF"/>
      </a:hlink>
      <a:folHlink>
        <a:srgbClr val="23BB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t Group Red Theme">
  <a:themeElements>
    <a:clrScheme name="ET Group Brand Colors">
      <a:dk1>
        <a:srgbClr val="6A737B"/>
      </a:dk1>
      <a:lt1>
        <a:sysClr val="window" lastClr="FFFFFF"/>
      </a:lt1>
      <a:dk2>
        <a:srgbClr val="E31B23"/>
      </a:dk2>
      <a:lt2>
        <a:srgbClr val="EEEEEE"/>
      </a:lt2>
      <a:accent1>
        <a:srgbClr val="CCCCCC"/>
      </a:accent1>
      <a:accent2>
        <a:srgbClr val="FBB034"/>
      </a:accent2>
      <a:accent3>
        <a:srgbClr val="23BBB8"/>
      </a:accent3>
      <a:accent4>
        <a:srgbClr val="004F5A"/>
      </a:accent4>
      <a:accent5>
        <a:srgbClr val="000000"/>
      </a:accent5>
      <a:accent6>
        <a:srgbClr val="E31B23"/>
      </a:accent6>
      <a:hlink>
        <a:srgbClr val="0000FF"/>
      </a:hlink>
      <a:folHlink>
        <a:srgbClr val="23BB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ET Group Grey Theme">
  <a:themeElements>
    <a:clrScheme name="Et Group Brand Colors">
      <a:dk1>
        <a:srgbClr val="4B5557"/>
      </a:dk1>
      <a:lt1>
        <a:sysClr val="window" lastClr="FFFFFF"/>
      </a:lt1>
      <a:dk2>
        <a:srgbClr val="C30C20"/>
      </a:dk2>
      <a:lt2>
        <a:srgbClr val="DDDEDD"/>
      </a:lt2>
      <a:accent1>
        <a:srgbClr val="A5A6A5"/>
      </a:accent1>
      <a:accent2>
        <a:srgbClr val="D08A2D"/>
      </a:accent2>
      <a:accent3>
        <a:srgbClr val="2B968B"/>
      </a:accent3>
      <a:accent4>
        <a:srgbClr val="00353B"/>
      </a:accent4>
      <a:accent5>
        <a:srgbClr val="141313"/>
      </a:accent5>
      <a:accent6>
        <a:srgbClr val="C30C20"/>
      </a:accent6>
      <a:hlink>
        <a:srgbClr val="273C7F"/>
      </a:hlink>
      <a:folHlink>
        <a:srgbClr val="23BB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ETGROUP_BrandTheme.thmx</Template>
  <TotalTime>3156</TotalTime>
  <Words>200</Words>
  <Application>Microsoft Macintosh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ETGROUP_BrandTheme</vt:lpstr>
      <vt:lpstr>Et Group Red Theme</vt:lpstr>
      <vt:lpstr>ET Group Grey Theme</vt:lpstr>
      <vt:lpstr> </vt:lpstr>
      <vt:lpstr>…looking for the ‘Break Out’ </vt:lpstr>
      <vt:lpstr>Intelligent Communities  Solving for ‘X’</vt:lpstr>
      <vt:lpstr>Where to?  How do we get there?</vt:lpstr>
      <vt:lpstr>Institutional Organizations  The Traditional Model</vt:lpstr>
      <vt:lpstr>Institutional Models</vt:lpstr>
      <vt:lpstr>Silos to Collaborative Partnerships</vt:lpstr>
      <vt:lpstr>Community Collaboration   - how to manage without institutionalizing?</vt:lpstr>
      <vt:lpstr>Collaborative vs Institutional</vt:lpstr>
      <vt:lpstr>Collaborative Organizations</vt:lpstr>
      <vt:lpstr>Making It Happen!</vt:lpstr>
      <vt:lpstr>Community Collaboration Ecosystem</vt:lpstr>
      <vt:lpstr>Community Collaboration Ecosystem</vt:lpstr>
      <vt:lpstr>Communities Working on this </vt:lpstr>
      <vt:lpstr>Lets Collaborate!</vt:lpstr>
    </vt:vector>
  </TitlesOfParts>
  <Company>ET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USAV DAC Strategic Planning</dc:title>
  <dc:creator>Jim Gragtmans</dc:creator>
  <cp:lastModifiedBy>Jim Gragtmans</cp:lastModifiedBy>
  <cp:revision>41</cp:revision>
  <dcterms:created xsi:type="dcterms:W3CDTF">2013-08-15T11:25:31Z</dcterms:created>
  <dcterms:modified xsi:type="dcterms:W3CDTF">2014-04-15T15:27:32Z</dcterms:modified>
</cp:coreProperties>
</file>